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693400" cy="7561263"/>
  <p:notesSz cx="9926638" cy="6797675"/>
  <p:defaultTextStyle>
    <a:defPPr marL="0" marR="0" indent="0" algn="l" defTabSz="1167972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3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89597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79144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468689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958232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447801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937357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426924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916480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66FF"/>
    <a:srgbClr val="336699"/>
    <a:srgbClr val="2580E6"/>
    <a:srgbClr val="0066CC"/>
    <a:srgbClr val="0099FF"/>
    <a:srgbClr val="003399"/>
    <a:srgbClr val="0033CC"/>
    <a:srgbClr val="068D41"/>
    <a:srgbClr val="9D3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F2F2"/>
          </a:solidFill>
        </a:fill>
      </a:tcStyle>
    </a:wholeTbl>
    <a:band2H>
      <a:tcTxStyle/>
      <a:tcStyle>
        <a:tcBdr/>
        <a:fill>
          <a:solidFill>
            <a:srgbClr val="F9F9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DCDC"/>
          </a:solidFill>
        </a:fill>
      </a:tcStyle>
    </a:wholeTbl>
    <a:band2H>
      <a:tcTxStyle/>
      <a:tcStyle>
        <a:tcBdr/>
        <a:fill>
          <a:solidFill>
            <a:schemeClr val="accent6">
              <a:lumOff val="63215"/>
            </a:scheme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279" autoAdjust="0"/>
  </p:normalViewPr>
  <p:slideViewPr>
    <p:cSldViewPr snapToGrid="0" snapToObjects="1">
      <p:cViewPr varScale="1">
        <p:scale>
          <a:sx n="25" d="100"/>
          <a:sy n="25" d="100"/>
        </p:scale>
        <p:origin x="42" y="582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4" d="100"/>
          <a:sy n="114" d="100"/>
        </p:scale>
        <p:origin x="-2118" y="-10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526" tIns="45762" rIns="91526" bIns="4576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526" tIns="45762" rIns="91526" bIns="45762" rtlCol="0"/>
          <a:lstStyle>
            <a:lvl1pPr algn="r">
              <a:defRPr sz="1200"/>
            </a:lvl1pPr>
          </a:lstStyle>
          <a:p>
            <a:fld id="{2C92DF76-DEF8-4A6F-A417-666C89C98E2D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39884"/>
          </a:xfrm>
          <a:prstGeom prst="rect">
            <a:avLst/>
          </a:prstGeom>
        </p:spPr>
        <p:txBody>
          <a:bodyPr vert="horz" lIns="91526" tIns="45762" rIns="91526" bIns="4576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39884"/>
          </a:xfrm>
          <a:prstGeom prst="rect">
            <a:avLst/>
          </a:prstGeom>
        </p:spPr>
        <p:txBody>
          <a:bodyPr vert="horz" lIns="91526" tIns="45762" rIns="91526" bIns="45762" rtlCol="0" anchor="b"/>
          <a:lstStyle>
            <a:lvl1pPr algn="r">
              <a:defRPr sz="1200"/>
            </a:lvl1pPr>
          </a:lstStyle>
          <a:p>
            <a:fld id="{0EBBB1F0-063E-4939-8FC8-195B0B1B9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36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34287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79144" latinLnBrk="0">
      <a:defRPr sz="1300">
        <a:latin typeface="+mn-lt"/>
        <a:ea typeface="+mn-ea"/>
        <a:cs typeface="+mn-cs"/>
        <a:sym typeface="Calibri"/>
      </a:defRPr>
    </a:lvl1pPr>
    <a:lvl2pPr indent="291993" defTabSz="979144" latinLnBrk="0">
      <a:defRPr sz="1300">
        <a:latin typeface="+mn-lt"/>
        <a:ea typeface="+mn-ea"/>
        <a:cs typeface="+mn-cs"/>
        <a:sym typeface="Calibri"/>
      </a:defRPr>
    </a:lvl2pPr>
    <a:lvl3pPr indent="583986" defTabSz="979144" latinLnBrk="0">
      <a:defRPr sz="1300">
        <a:latin typeface="+mn-lt"/>
        <a:ea typeface="+mn-ea"/>
        <a:cs typeface="+mn-cs"/>
        <a:sym typeface="Calibri"/>
      </a:defRPr>
    </a:lvl3pPr>
    <a:lvl4pPr indent="875979" defTabSz="979144" latinLnBrk="0">
      <a:defRPr sz="1300">
        <a:latin typeface="+mn-lt"/>
        <a:ea typeface="+mn-ea"/>
        <a:cs typeface="+mn-cs"/>
        <a:sym typeface="Calibri"/>
      </a:defRPr>
    </a:lvl4pPr>
    <a:lvl5pPr indent="1167972" defTabSz="979144" latinLnBrk="0">
      <a:defRPr sz="1300">
        <a:latin typeface="+mn-lt"/>
        <a:ea typeface="+mn-ea"/>
        <a:cs typeface="+mn-cs"/>
        <a:sym typeface="Calibri"/>
      </a:defRPr>
    </a:lvl5pPr>
    <a:lvl6pPr indent="1459965" defTabSz="979144" latinLnBrk="0">
      <a:defRPr sz="1300">
        <a:latin typeface="+mn-lt"/>
        <a:ea typeface="+mn-ea"/>
        <a:cs typeface="+mn-cs"/>
        <a:sym typeface="Calibri"/>
      </a:defRPr>
    </a:lvl6pPr>
    <a:lvl7pPr indent="1751958" defTabSz="979144" latinLnBrk="0">
      <a:defRPr sz="1300">
        <a:latin typeface="+mn-lt"/>
        <a:ea typeface="+mn-ea"/>
        <a:cs typeface="+mn-cs"/>
        <a:sym typeface="Calibri"/>
      </a:defRPr>
    </a:lvl7pPr>
    <a:lvl8pPr indent="2043950" defTabSz="979144" latinLnBrk="0">
      <a:defRPr sz="1300">
        <a:latin typeface="+mn-lt"/>
        <a:ea typeface="+mn-ea"/>
        <a:cs typeface="+mn-cs"/>
        <a:sym typeface="Calibri"/>
      </a:defRPr>
    </a:lvl8pPr>
    <a:lvl9pPr indent="2335943" defTabSz="979144" latinLnBrk="0">
      <a:defRPr sz="13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60713" y="509588"/>
            <a:ext cx="3605212" cy="2549525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23552" y="3228898"/>
            <a:ext cx="7279534" cy="3058954"/>
          </a:xfrm>
          <a:prstGeom prst="rect">
            <a:avLst/>
          </a:prstGeom>
        </p:spPr>
        <p:txBody>
          <a:bodyPr lIns="90992" tIns="45496" rIns="90992" bIns="45496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2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02064" y="2349039"/>
            <a:ext cx="9089391" cy="162077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604035" y="4284716"/>
            <a:ext cx="7485381" cy="193232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89597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79144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468689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958232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4757" y="4858857"/>
            <a:ext cx="9089392" cy="1501750"/>
          </a:xfrm>
          <a:prstGeom prst="rect">
            <a:avLst/>
          </a:prstGeo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44757" y="3204788"/>
            <a:ext cx="9089392" cy="165402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1pPr>
            <a:lvl2pPr marL="0" indent="489597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2pPr>
            <a:lvl3pPr marL="0" indent="979144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3pPr>
            <a:lvl4pPr marL="0" indent="1468689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4pPr>
            <a:lvl5pPr marL="0" indent="1958232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34677" y="1764303"/>
            <a:ext cx="4722920" cy="4990085"/>
          </a:xfrm>
          <a:prstGeom prst="rect">
            <a:avLst/>
          </a:prstGeom>
        </p:spPr>
        <p:txBody>
          <a:bodyPr/>
          <a:lstStyle>
            <a:lvl1pPr>
              <a:spcBef>
                <a:spcPts val="639"/>
              </a:spcBef>
              <a:defRPr sz="3100"/>
            </a:lvl1pPr>
            <a:lvl2pPr marL="876035" indent="-386450">
              <a:spcBef>
                <a:spcPts val="639"/>
              </a:spcBef>
              <a:defRPr sz="3100"/>
            </a:lvl2pPr>
            <a:lvl3pPr marL="1324701" indent="-345593">
              <a:spcBef>
                <a:spcPts val="639"/>
              </a:spcBef>
              <a:defRPr sz="3100"/>
            </a:lvl3pPr>
            <a:lvl4pPr marL="1860336" indent="-391674">
              <a:spcBef>
                <a:spcPts val="639"/>
              </a:spcBef>
              <a:defRPr sz="3100"/>
            </a:lvl4pPr>
            <a:lvl5pPr marL="2349891" indent="-391674">
              <a:spcBef>
                <a:spcPts val="639"/>
              </a:spcBef>
              <a:defRPr sz="3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534674" y="1692540"/>
            <a:ext cx="4724775" cy="70536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11"/>
              </a:spcBef>
              <a:buSzTx/>
              <a:buFontTx/>
              <a:buNone/>
              <a:defRPr sz="2400" b="1"/>
            </a:lvl1pPr>
            <a:lvl2pPr marL="0" indent="489597">
              <a:spcBef>
                <a:spcPts val="511"/>
              </a:spcBef>
              <a:buSzTx/>
              <a:buFontTx/>
              <a:buNone/>
              <a:defRPr sz="2400" b="1"/>
            </a:lvl2pPr>
            <a:lvl3pPr marL="0" indent="979144">
              <a:spcBef>
                <a:spcPts val="511"/>
              </a:spcBef>
              <a:buSzTx/>
              <a:buFontTx/>
              <a:buNone/>
              <a:defRPr sz="2400" b="1"/>
            </a:lvl3pPr>
            <a:lvl4pPr marL="0" indent="1468689">
              <a:spcBef>
                <a:spcPts val="511"/>
              </a:spcBef>
              <a:buSzTx/>
              <a:buFontTx/>
              <a:buNone/>
              <a:defRPr sz="2400" b="1"/>
            </a:lvl4pPr>
            <a:lvl5pPr marL="0" indent="1958232">
              <a:spcBef>
                <a:spcPts val="511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5432155" y="1692540"/>
            <a:ext cx="4726632" cy="70536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11"/>
              </a:spcBef>
              <a:buSzTx/>
              <a:buFontTx/>
              <a:buNone/>
              <a:defRPr sz="1900" b="1"/>
            </a:lvl1pPr>
          </a:lstStyle>
          <a:p>
            <a:pPr marL="0" indent="0">
              <a:spcBef>
                <a:spcPts val="400"/>
              </a:spcBef>
              <a:buSzTx/>
              <a:buFontTx/>
              <a:buNone/>
              <a:defRPr sz="19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34685" y="301054"/>
            <a:ext cx="3518056" cy="1281215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180826" y="301197"/>
            <a:ext cx="5977909" cy="6453327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21"/>
          </p:nvPr>
        </p:nvSpPr>
        <p:spPr>
          <a:xfrm>
            <a:off x="534684" y="1582505"/>
            <a:ext cx="3518057" cy="51721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56"/>
              </a:spcBef>
              <a:buSzTx/>
              <a:buFontTx/>
              <a:buNone/>
              <a:defRPr sz="1200"/>
            </a:lvl1pPr>
          </a:lstStyle>
          <a:p>
            <a:pPr marL="0" indent="0">
              <a:spcBef>
                <a:spcPts val="200"/>
              </a:spcBef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096008" y="5292936"/>
            <a:ext cx="6416041" cy="624857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2096008" y="675616"/>
            <a:ext cx="6416041" cy="4536759"/>
          </a:xfrm>
          <a:prstGeom prst="rect">
            <a:avLst/>
          </a:prstGeom>
        </p:spPr>
        <p:txBody>
          <a:bodyPr lIns="116794" tIns="58398" rIns="116794" bIns="58398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96008" y="5917886"/>
            <a:ext cx="6416041" cy="88739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56"/>
              </a:spcBef>
              <a:buSzTx/>
              <a:buFontTx/>
              <a:buNone/>
              <a:defRPr sz="1500"/>
            </a:lvl1pPr>
            <a:lvl2pPr marL="0" indent="489597">
              <a:spcBef>
                <a:spcPts val="256"/>
              </a:spcBef>
              <a:buSzTx/>
              <a:buFontTx/>
              <a:buNone/>
              <a:defRPr sz="1500"/>
            </a:lvl2pPr>
            <a:lvl3pPr marL="0" indent="979144">
              <a:spcBef>
                <a:spcPts val="256"/>
              </a:spcBef>
              <a:buSzTx/>
              <a:buFontTx/>
              <a:buNone/>
              <a:defRPr sz="1500"/>
            </a:lvl3pPr>
            <a:lvl4pPr marL="0" indent="1468689">
              <a:spcBef>
                <a:spcPts val="256"/>
              </a:spcBef>
              <a:buSzTx/>
              <a:buFontTx/>
              <a:buNone/>
              <a:defRPr sz="1500"/>
            </a:lvl4pPr>
            <a:lvl5pPr marL="0" indent="1958232">
              <a:spcBef>
                <a:spcPts val="256"/>
              </a:spcBef>
              <a:buSzTx/>
              <a:buFontTx/>
              <a:buNone/>
              <a:defRPr sz="15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FFFFFF"/>
            </a:gs>
            <a:gs pos="100000">
              <a:srgbClr val="949494">
                <a:alpha val="61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34678" y="302804"/>
            <a:ext cx="9624061" cy="1260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918" tIns="48918" rIns="48918" bIns="489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534678" y="1764303"/>
            <a:ext cx="9624061" cy="4990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918" tIns="48918" rIns="48918" bIns="489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9864373" y="7060033"/>
            <a:ext cx="294358" cy="298846"/>
          </a:xfrm>
          <a:prstGeom prst="rect">
            <a:avLst/>
          </a:prstGeom>
          <a:ln w="12700">
            <a:miter lim="400000"/>
          </a:ln>
        </p:spPr>
        <p:txBody>
          <a:bodyPr wrap="none" lIns="48918" tIns="48918" rIns="48918" bIns="48918" anchor="ctr">
            <a:spAutoFit/>
          </a:bodyPr>
          <a:lstStyle>
            <a:lvl1pPr algn="r">
              <a:defRPr sz="13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67169" marR="0" indent="-367169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833767" marR="0" indent="-344180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–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326974" marR="0" indent="-347867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857455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–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347011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»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836562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326127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815695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05259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89597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79144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468689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958232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447801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937357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426924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916480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Прямоугольник 12"/>
          <p:cNvSpPr/>
          <p:nvPr/>
        </p:nvSpPr>
        <p:spPr>
          <a:xfrm>
            <a:off x="-73184" y="-66251"/>
            <a:ext cx="10693400" cy="7630733"/>
          </a:xfrm>
          <a:prstGeom prst="rect">
            <a:avLst/>
          </a:prstGeom>
          <a:gradFill>
            <a:gsLst>
              <a:gs pos="22000">
                <a:srgbClr val="2580E6"/>
              </a:gs>
              <a:gs pos="17000">
                <a:srgbClr val="2580E6"/>
              </a:gs>
              <a:gs pos="3750">
                <a:srgbClr val="0066CC"/>
              </a:gs>
              <a:gs pos="100000">
                <a:srgbClr val="336699"/>
              </a:gs>
            </a:gsLst>
            <a:lin ang="2700000"/>
          </a:gradFill>
          <a:ln>
            <a:solidFill>
              <a:srgbClr val="AEAEAE"/>
            </a:solidFill>
          </a:ln>
          <a:effectLst>
            <a:outerShdw blurRad="50800" dist="38100" dir="18900000" rotWithShape="0">
              <a:srgbClr val="000000">
                <a:alpha val="40000"/>
              </a:srgbClr>
            </a:outerShdw>
          </a:effectLst>
        </p:spPr>
        <p:txBody>
          <a:bodyPr lIns="58398" tIns="58398" rIns="58398" bIns="58398" anchor="ctr"/>
          <a:lstStyle/>
          <a:p>
            <a:pPr algn="ctr" defTabSz="979393"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r="5206"/>
          <a:stretch/>
        </p:blipFill>
        <p:spPr bwMode="auto">
          <a:xfrm>
            <a:off x="3062938" y="-66251"/>
            <a:ext cx="7630461" cy="763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009573" y="5355835"/>
            <a:ext cx="2006863" cy="425713"/>
          </a:xfrm>
          <a:prstGeom prst="rect">
            <a:avLst/>
          </a:prstGeom>
          <a:noFill/>
        </p:spPr>
        <p:txBody>
          <a:bodyPr wrap="square" lIns="116798" tIns="58398" rIns="116798" bIns="58398">
            <a:spAutoFit/>
          </a:bodyPr>
          <a:lstStyle/>
          <a:p>
            <a:pPr algn="ctr"/>
            <a:endParaRPr lang="ru-RU" sz="2000" b="1" dirty="0">
              <a:ln w="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21031" y="-66251"/>
            <a:ext cx="7891597" cy="702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8398" tIns="58398" rIns="58398" bIns="58398" numCol="1" spcCol="48666" rtlCol="0" anchor="t">
            <a:spAutoFit/>
          </a:bodyPr>
          <a:lstStyle/>
          <a:p>
            <a:r>
              <a:rPr lang="ru-RU" sz="3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Поступай </a:t>
            </a:r>
            <a:r>
              <a:rPr lang="ru-RU" sz="3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</a:t>
            </a:r>
            <a:r>
              <a:rPr lang="en-US" sz="3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ВУЗ </a:t>
            </a:r>
            <a:r>
              <a:rPr lang="ru-RU" sz="3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МЧС России</a:t>
            </a:r>
            <a:r>
              <a:rPr lang="ru-RU" sz="3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73184" y="1800753"/>
            <a:ext cx="3323865" cy="1179766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lvl="0"/>
            <a:endParaRPr lang="ru-RU" sz="2300" b="1" dirty="0"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300" b="1" dirty="0"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73184" y="1800753"/>
            <a:ext cx="3323865" cy="471880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lvl="0"/>
            <a:endParaRPr lang="ru-RU" sz="2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50681" y="944153"/>
            <a:ext cx="2109634" cy="487268"/>
          </a:xfrm>
          <a:prstGeom prst="rect">
            <a:avLst/>
          </a:prstGeom>
          <a:noFill/>
        </p:spPr>
        <p:txBody>
          <a:bodyPr wrap="square" lIns="116798" tIns="58398" rIns="116798" bIns="58398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Подробнее</a:t>
            </a:r>
            <a:r>
              <a:rPr lang="ru-RU" sz="2400" b="1" dirty="0">
                <a:ln w="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60315" y="998106"/>
            <a:ext cx="2958185" cy="2056929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lvl="0"/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КОНТАКТЫ:</a:t>
            </a:r>
            <a:endParaRPr lang="ru-RU" sz="1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ОНД и ПР ГО Первоуральск</a:t>
            </a:r>
          </a:p>
          <a:p>
            <a:pPr lvl="0"/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</a:t>
            </a:r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Первоуральск, </a:t>
            </a:r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ул. 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Строителей, 13, 4 этаж  </a:t>
            </a:r>
            <a:endParaRPr lang="ru-RU" sz="1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тел. 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8-3439-24-02-30</a:t>
            </a:r>
            <a:endParaRPr lang="ru-RU" sz="1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009.png" descr="009.png"/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colorTemperature colorTemp="7125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06897" y="1585445"/>
            <a:ext cx="4117831" cy="4327343"/>
          </a:xfrm>
          <a:prstGeom prst="rect">
            <a:avLst/>
          </a:prstGeom>
          <a:noFill/>
          <a:ln w="12700">
            <a:miter lim="400000"/>
          </a:ln>
          <a:effectLst>
            <a:glow>
              <a:schemeClr val="accent1"/>
            </a:glow>
            <a:reflection endPos="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618" y="63605"/>
            <a:ext cx="3123280" cy="7550741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Преимущества </a:t>
            </a: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обучения</a:t>
            </a:r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en-US" sz="2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100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представление </a:t>
            </a:r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отсрочки от прохождения срочной службы в ВС РФ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обеспечение жильем на период обучения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ежемесячная выплата денежного </a:t>
            </a:r>
            <a:r>
              <a:rPr lang="ru-RU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довольствия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25 000 р.</a:t>
            </a:r>
            <a:endParaRPr lang="en-US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7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оплата проезда в отпуск один раз в год</a:t>
            </a:r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присвоение специального звания «лейтенант внутренней службы» по выпуску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гарантированное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трудоустройство по окончании обучения 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83377" y="5781548"/>
            <a:ext cx="1665234" cy="1642006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pic>
        <p:nvPicPr>
          <p:cNvPr id="16" name="Picture 5" descr="D:\qr\сайт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030" y="1431421"/>
            <a:ext cx="1816268" cy="181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336699">
                <a:alpha val="60000"/>
              </a:srgbClr>
            </a:gs>
            <a:gs pos="100000">
              <a:schemeClr val="accent6">
                <a:tint val="50000"/>
                <a:shade val="100000"/>
                <a:satMod val="350000"/>
              </a:schemeClr>
            </a:gs>
          </a:gsLst>
        </a:gradFill>
        <a:ln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algn="ctr">
          <a:defRPr kumimoji="0" sz="18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sym typeface="Calibri"/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69</Words>
  <Application>Microsoft Office PowerPoint</Application>
  <PresentationFormat>Произвольный</PresentationFormat>
  <Paragraphs>22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Никонов Дмитрий Александрович</dc:creator>
  <cp:lastModifiedBy>я</cp:lastModifiedBy>
  <cp:revision>126</cp:revision>
  <cp:lastPrinted>2025-09-30T08:43:31Z</cp:lastPrinted>
  <dcterms:modified xsi:type="dcterms:W3CDTF">2025-09-30T08:46:17Z</dcterms:modified>
</cp:coreProperties>
</file>