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12192000" cy="6858000"/>
  <p:notesSz cx="12192000" cy="6858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Calibri Light" pitchFamily="34" charset="0"/>
      <p:regular r:id="rId25"/>
      <p:italic r:id="rId26"/>
    </p:embeddedFont>
  </p:embeddedFontLst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0804" y="814273"/>
            <a:ext cx="11010391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39823" y="2748787"/>
            <a:ext cx="7912353" cy="3188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17" Type="http://schemas.openxmlformats.org/officeDocument/2006/relationships/image" Target="../media/image7.png"/><Relationship Id="rId2" Type="http://schemas.openxmlformats.org/officeDocument/2006/relationships/image" Target="../media/image34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21.png"/><Relationship Id="rId1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21.png"/><Relationship Id="rId18" Type="http://schemas.openxmlformats.org/officeDocument/2006/relationships/image" Target="../media/image62.png"/><Relationship Id="rId3" Type="http://schemas.openxmlformats.org/officeDocument/2006/relationships/image" Target="../media/image49.png"/><Relationship Id="rId21" Type="http://schemas.openxmlformats.org/officeDocument/2006/relationships/image" Target="../media/image65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1.png"/><Relationship Id="rId2" Type="http://schemas.openxmlformats.org/officeDocument/2006/relationships/image" Target="../media/image48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43.png"/><Relationship Id="rId10" Type="http://schemas.openxmlformats.org/officeDocument/2006/relationships/image" Target="../media/image56.png"/><Relationship Id="rId19" Type="http://schemas.openxmlformats.org/officeDocument/2006/relationships/image" Target="../media/image63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59.png"/><Relationship Id="rId2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11" Type="http://schemas.openxmlformats.org/officeDocument/2006/relationships/image" Target="../media/image43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7.png"/><Relationship Id="rId3" Type="http://schemas.openxmlformats.org/officeDocument/2006/relationships/image" Target="../media/image78.png"/><Relationship Id="rId7" Type="http://schemas.openxmlformats.org/officeDocument/2006/relationships/image" Target="../media/image80.png"/><Relationship Id="rId12" Type="http://schemas.openxmlformats.org/officeDocument/2006/relationships/image" Target="../media/image8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11" Type="http://schemas.openxmlformats.org/officeDocument/2006/relationships/image" Target="../media/image43.png"/><Relationship Id="rId5" Type="http://schemas.openxmlformats.org/officeDocument/2006/relationships/image" Target="../media/image19.png"/><Relationship Id="rId10" Type="http://schemas.openxmlformats.org/officeDocument/2006/relationships/image" Target="../media/image74.png"/><Relationship Id="rId4" Type="http://schemas.openxmlformats.org/officeDocument/2006/relationships/image" Target="../media/image18.png"/><Relationship Id="rId9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7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7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ferum.r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Информационно-</a:t>
            </a:r>
            <a:r>
              <a:rPr spc="-10" dirty="0"/>
              <a:t>коммуникационная </a:t>
            </a:r>
            <a:r>
              <a:rPr spc="-40" dirty="0"/>
              <a:t>образовательная</a:t>
            </a:r>
            <a:r>
              <a:rPr spc="-229" dirty="0"/>
              <a:t> </a:t>
            </a:r>
            <a:r>
              <a:rPr dirty="0"/>
              <a:t>платформа</a:t>
            </a:r>
            <a:r>
              <a:rPr spc="-220" dirty="0"/>
              <a:t> </a:t>
            </a:r>
            <a:r>
              <a:rPr spc="-10" dirty="0"/>
              <a:t>“Сферум”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0804" y="2979242"/>
            <a:ext cx="827659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Цифровой</a:t>
            </a:r>
            <a:r>
              <a:rPr sz="3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инструмент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поддержки</a:t>
            </a:r>
            <a:r>
              <a:rPr sz="32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учителей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0804" y="4635830"/>
            <a:ext cx="2226310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августа</a:t>
            </a:r>
            <a:r>
              <a:rPr sz="21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r>
              <a:rPr sz="2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536" y="5897879"/>
            <a:ext cx="2212848" cy="4815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3624" y="1042416"/>
            <a:ext cx="6480048" cy="6004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432" y="1819655"/>
            <a:ext cx="3163823" cy="99974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560575" y="3202939"/>
            <a:ext cx="515620" cy="153035"/>
            <a:chOff x="1560575" y="3202939"/>
            <a:chExt cx="515620" cy="153035"/>
          </a:xfrm>
        </p:grpSpPr>
        <p:sp>
          <p:nvSpPr>
            <p:cNvPr id="5" name="object 5"/>
            <p:cNvSpPr/>
            <p:nvPr/>
          </p:nvSpPr>
          <p:spPr>
            <a:xfrm>
              <a:off x="1560576" y="3202939"/>
              <a:ext cx="173990" cy="149860"/>
            </a:xfrm>
            <a:custGeom>
              <a:avLst/>
              <a:gdLst/>
              <a:ahLst/>
              <a:cxnLst/>
              <a:rect l="l" t="t" r="r" b="b"/>
              <a:pathLst>
                <a:path w="173989" h="149860">
                  <a:moveTo>
                    <a:pt x="173609" y="127000"/>
                  </a:moveTo>
                  <a:lnTo>
                    <a:pt x="99949" y="127000"/>
                  </a:lnTo>
                  <a:lnTo>
                    <a:pt x="99949" y="1270"/>
                  </a:lnTo>
                  <a:lnTo>
                    <a:pt x="73406" y="1270"/>
                  </a:lnTo>
                  <a:lnTo>
                    <a:pt x="73406" y="127000"/>
                  </a:lnTo>
                  <a:lnTo>
                    <a:pt x="26797" y="127000"/>
                  </a:lnTo>
                  <a:lnTo>
                    <a:pt x="26797" y="1270"/>
                  </a:lnTo>
                  <a:lnTo>
                    <a:pt x="2679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27000"/>
                  </a:lnTo>
                  <a:lnTo>
                    <a:pt x="0" y="149860"/>
                  </a:lnTo>
                  <a:lnTo>
                    <a:pt x="173609" y="149860"/>
                  </a:lnTo>
                  <a:lnTo>
                    <a:pt x="173609" y="127000"/>
                  </a:lnTo>
                  <a:close/>
                </a:path>
              </a:pathLst>
            </a:custGeom>
            <a:solidFill>
              <a:srgbClr val="2B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7387" y="3204209"/>
              <a:ext cx="148844" cy="15163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880616" y="3243579"/>
              <a:ext cx="76200" cy="109220"/>
            </a:xfrm>
            <a:custGeom>
              <a:avLst/>
              <a:gdLst/>
              <a:ahLst/>
              <a:cxnLst/>
              <a:rect l="l" t="t" r="r" b="b"/>
              <a:pathLst>
                <a:path w="76200" h="109220">
                  <a:moveTo>
                    <a:pt x="7581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109220"/>
                  </a:lnTo>
                  <a:lnTo>
                    <a:pt x="26035" y="109220"/>
                  </a:lnTo>
                  <a:lnTo>
                    <a:pt x="26035" y="20320"/>
                  </a:lnTo>
                  <a:lnTo>
                    <a:pt x="75819" y="20320"/>
                  </a:lnTo>
                  <a:lnTo>
                    <a:pt x="75819" y="0"/>
                  </a:lnTo>
                  <a:close/>
                </a:path>
              </a:pathLst>
            </a:custGeom>
            <a:solidFill>
              <a:srgbClr val="2B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5103" y="3243071"/>
              <a:ext cx="100583" cy="109727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4480" y="3535679"/>
            <a:ext cx="2749296" cy="49377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26880" y="1002791"/>
            <a:ext cx="1316735" cy="271272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5123688" y="2374392"/>
            <a:ext cx="1743710" cy="3487420"/>
            <a:chOff x="5123688" y="2374392"/>
            <a:chExt cx="1743710" cy="348742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32832" y="2374392"/>
              <a:ext cx="1722119" cy="34869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57216" y="2395728"/>
              <a:ext cx="1664208" cy="343775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202936" y="2444496"/>
              <a:ext cx="1581785" cy="3352800"/>
            </a:xfrm>
            <a:custGeom>
              <a:avLst/>
              <a:gdLst/>
              <a:ahLst/>
              <a:cxnLst/>
              <a:rect l="l" t="t" r="r" b="b"/>
              <a:pathLst>
                <a:path w="1581784" h="3352800">
                  <a:moveTo>
                    <a:pt x="1345945" y="0"/>
                  </a:moveTo>
                  <a:lnTo>
                    <a:pt x="235585" y="0"/>
                  </a:lnTo>
                  <a:lnTo>
                    <a:pt x="183134" y="2539"/>
                  </a:lnTo>
                  <a:lnTo>
                    <a:pt x="138049" y="10413"/>
                  </a:lnTo>
                  <a:lnTo>
                    <a:pt x="99694" y="23749"/>
                  </a:lnTo>
                  <a:lnTo>
                    <a:pt x="42925" y="68199"/>
                  </a:lnTo>
                  <a:lnTo>
                    <a:pt x="10413" y="138302"/>
                  </a:lnTo>
                  <a:lnTo>
                    <a:pt x="2539" y="183514"/>
                  </a:lnTo>
                  <a:lnTo>
                    <a:pt x="0" y="235965"/>
                  </a:lnTo>
                  <a:lnTo>
                    <a:pt x="0" y="3116326"/>
                  </a:lnTo>
                  <a:lnTo>
                    <a:pt x="2539" y="3168751"/>
                  </a:lnTo>
                  <a:lnTo>
                    <a:pt x="10413" y="3214014"/>
                  </a:lnTo>
                  <a:lnTo>
                    <a:pt x="23749" y="3252342"/>
                  </a:lnTo>
                  <a:lnTo>
                    <a:pt x="68072" y="3309327"/>
                  </a:lnTo>
                  <a:lnTo>
                    <a:pt x="138049" y="3341903"/>
                  </a:lnTo>
                  <a:lnTo>
                    <a:pt x="183134" y="3349726"/>
                  </a:lnTo>
                  <a:lnTo>
                    <a:pt x="235585" y="3352266"/>
                  </a:lnTo>
                  <a:lnTo>
                    <a:pt x="1345945" y="3352266"/>
                  </a:lnTo>
                  <a:lnTo>
                    <a:pt x="1396618" y="3349498"/>
                  </a:lnTo>
                  <a:lnTo>
                    <a:pt x="1440688" y="3341116"/>
                  </a:lnTo>
                  <a:lnTo>
                    <a:pt x="1478788" y="3327031"/>
                  </a:lnTo>
                  <a:lnTo>
                    <a:pt x="1536318" y="3281248"/>
                  </a:lnTo>
                  <a:lnTo>
                    <a:pt x="1570355" y="3211283"/>
                  </a:lnTo>
                  <a:lnTo>
                    <a:pt x="1578737" y="3166973"/>
                  </a:lnTo>
                  <a:lnTo>
                    <a:pt x="1581531" y="3116326"/>
                  </a:lnTo>
                  <a:lnTo>
                    <a:pt x="1581531" y="235965"/>
                  </a:lnTo>
                  <a:lnTo>
                    <a:pt x="1578990" y="183514"/>
                  </a:lnTo>
                  <a:lnTo>
                    <a:pt x="1571116" y="138302"/>
                  </a:lnTo>
                  <a:lnTo>
                    <a:pt x="1557782" y="99949"/>
                  </a:lnTo>
                  <a:lnTo>
                    <a:pt x="1513459" y="42925"/>
                  </a:lnTo>
                  <a:lnTo>
                    <a:pt x="1443482" y="10413"/>
                  </a:lnTo>
                  <a:lnTo>
                    <a:pt x="1398396" y="2539"/>
                  </a:lnTo>
                  <a:lnTo>
                    <a:pt x="13459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00928" y="5854700"/>
              <a:ext cx="161290" cy="6350"/>
            </a:xfrm>
            <a:custGeom>
              <a:avLst/>
              <a:gdLst/>
              <a:ahLst/>
              <a:cxnLst/>
              <a:rect l="l" t="t" r="r" b="b"/>
              <a:pathLst>
                <a:path w="161289" h="6350">
                  <a:moveTo>
                    <a:pt x="161036" y="1270"/>
                  </a:moveTo>
                  <a:lnTo>
                    <a:pt x="154686" y="1270"/>
                  </a:lnTo>
                  <a:lnTo>
                    <a:pt x="154686" y="0"/>
                  </a:lnTo>
                  <a:lnTo>
                    <a:pt x="6350" y="0"/>
                  </a:lnTo>
                  <a:lnTo>
                    <a:pt x="6350" y="127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161036" y="6350"/>
                  </a:lnTo>
                  <a:lnTo>
                    <a:pt x="161036" y="127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00928" y="5855210"/>
              <a:ext cx="161925" cy="5715"/>
            </a:xfrm>
            <a:custGeom>
              <a:avLst/>
              <a:gdLst/>
              <a:ahLst/>
              <a:cxnLst/>
              <a:rect l="l" t="t" r="r" b="b"/>
              <a:pathLst>
                <a:path w="161925" h="5714">
                  <a:moveTo>
                    <a:pt x="161518" y="0"/>
                  </a:moveTo>
                  <a:lnTo>
                    <a:pt x="0" y="0"/>
                  </a:lnTo>
                  <a:lnTo>
                    <a:pt x="0" y="5712"/>
                  </a:lnTo>
                  <a:lnTo>
                    <a:pt x="161518" y="5712"/>
                  </a:lnTo>
                  <a:lnTo>
                    <a:pt x="161518" y="0"/>
                  </a:lnTo>
                  <a:close/>
                </a:path>
              </a:pathLst>
            </a:custGeom>
            <a:solidFill>
              <a:srgbClr val="949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93408" y="2441448"/>
              <a:ext cx="121920" cy="3343910"/>
            </a:xfrm>
            <a:custGeom>
              <a:avLst/>
              <a:gdLst/>
              <a:ahLst/>
              <a:cxnLst/>
              <a:rect l="l" t="t" r="r" b="b"/>
              <a:pathLst>
                <a:path w="121920" h="3343910">
                  <a:moveTo>
                    <a:pt x="0" y="0"/>
                  </a:moveTo>
                  <a:lnTo>
                    <a:pt x="5969" y="11811"/>
                  </a:lnTo>
                  <a:lnTo>
                    <a:pt x="22733" y="29972"/>
                  </a:lnTo>
                  <a:lnTo>
                    <a:pt x="44958" y="57150"/>
                  </a:lnTo>
                  <a:lnTo>
                    <a:pt x="67437" y="96774"/>
                  </a:lnTo>
                  <a:lnTo>
                    <a:pt x="84836" y="151511"/>
                  </a:lnTo>
                  <a:lnTo>
                    <a:pt x="91821" y="224662"/>
                  </a:lnTo>
                  <a:lnTo>
                    <a:pt x="91821" y="3122422"/>
                  </a:lnTo>
                  <a:lnTo>
                    <a:pt x="85851" y="3191992"/>
                  </a:lnTo>
                  <a:lnTo>
                    <a:pt x="70612" y="3244608"/>
                  </a:lnTo>
                  <a:lnTo>
                    <a:pt x="50546" y="3283178"/>
                  </a:lnTo>
                  <a:lnTo>
                    <a:pt x="12319" y="3329673"/>
                  </a:lnTo>
                  <a:lnTo>
                    <a:pt x="2794" y="3343325"/>
                  </a:lnTo>
                  <a:lnTo>
                    <a:pt x="39243" y="3320935"/>
                  </a:lnTo>
                  <a:lnTo>
                    <a:pt x="68961" y="3291928"/>
                  </a:lnTo>
                  <a:lnTo>
                    <a:pt x="92075" y="3256267"/>
                  </a:lnTo>
                  <a:lnTo>
                    <a:pt x="108458" y="3213925"/>
                  </a:lnTo>
                  <a:lnTo>
                    <a:pt x="118237" y="3164865"/>
                  </a:lnTo>
                  <a:lnTo>
                    <a:pt x="121539" y="3109087"/>
                  </a:lnTo>
                  <a:lnTo>
                    <a:pt x="121539" y="238378"/>
                  </a:lnTo>
                  <a:lnTo>
                    <a:pt x="119252" y="187325"/>
                  </a:lnTo>
                  <a:lnTo>
                    <a:pt x="112141" y="142239"/>
                  </a:lnTo>
                  <a:lnTo>
                    <a:pt x="100075" y="102869"/>
                  </a:lnTo>
                  <a:lnTo>
                    <a:pt x="60706" y="40766"/>
                  </a:lnTo>
                  <a:lnTo>
                    <a:pt x="33147" y="17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90360" y="2441448"/>
              <a:ext cx="125095" cy="3343275"/>
            </a:xfrm>
            <a:custGeom>
              <a:avLst/>
              <a:gdLst/>
              <a:ahLst/>
              <a:cxnLst/>
              <a:rect l="l" t="t" r="r" b="b"/>
              <a:pathLst>
                <a:path w="125095" h="3343275">
                  <a:moveTo>
                    <a:pt x="124654" y="0"/>
                  </a:moveTo>
                  <a:lnTo>
                    <a:pt x="0" y="0"/>
                  </a:lnTo>
                  <a:lnTo>
                    <a:pt x="0" y="3343275"/>
                  </a:lnTo>
                  <a:lnTo>
                    <a:pt x="124654" y="3343275"/>
                  </a:lnTo>
                  <a:lnTo>
                    <a:pt x="124654" y="0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75504" y="2441448"/>
              <a:ext cx="121920" cy="3343910"/>
            </a:xfrm>
            <a:custGeom>
              <a:avLst/>
              <a:gdLst/>
              <a:ahLst/>
              <a:cxnLst/>
              <a:rect l="l" t="t" r="r" b="b"/>
              <a:pathLst>
                <a:path w="121920" h="3343910">
                  <a:moveTo>
                    <a:pt x="121538" y="0"/>
                  </a:moveTo>
                  <a:lnTo>
                    <a:pt x="60833" y="40766"/>
                  </a:lnTo>
                  <a:lnTo>
                    <a:pt x="21462" y="102869"/>
                  </a:lnTo>
                  <a:lnTo>
                    <a:pt x="9398" y="142239"/>
                  </a:lnTo>
                  <a:lnTo>
                    <a:pt x="2286" y="187325"/>
                  </a:lnTo>
                  <a:lnTo>
                    <a:pt x="0" y="238378"/>
                  </a:lnTo>
                  <a:lnTo>
                    <a:pt x="0" y="3109087"/>
                  </a:lnTo>
                  <a:lnTo>
                    <a:pt x="3301" y="3164865"/>
                  </a:lnTo>
                  <a:lnTo>
                    <a:pt x="13081" y="3213925"/>
                  </a:lnTo>
                  <a:lnTo>
                    <a:pt x="29463" y="3256267"/>
                  </a:lnTo>
                  <a:lnTo>
                    <a:pt x="52578" y="3291928"/>
                  </a:lnTo>
                  <a:lnTo>
                    <a:pt x="82296" y="3320935"/>
                  </a:lnTo>
                  <a:lnTo>
                    <a:pt x="118745" y="3343325"/>
                  </a:lnTo>
                  <a:lnTo>
                    <a:pt x="109220" y="3329673"/>
                  </a:lnTo>
                  <a:lnTo>
                    <a:pt x="71120" y="3283178"/>
                  </a:lnTo>
                  <a:lnTo>
                    <a:pt x="50926" y="3244608"/>
                  </a:lnTo>
                  <a:lnTo>
                    <a:pt x="35687" y="3191992"/>
                  </a:lnTo>
                  <a:lnTo>
                    <a:pt x="29718" y="3122422"/>
                  </a:lnTo>
                  <a:lnTo>
                    <a:pt x="29718" y="224662"/>
                  </a:lnTo>
                  <a:lnTo>
                    <a:pt x="36703" y="151511"/>
                  </a:lnTo>
                  <a:lnTo>
                    <a:pt x="54101" y="96774"/>
                  </a:lnTo>
                  <a:lnTo>
                    <a:pt x="76581" y="57150"/>
                  </a:lnTo>
                  <a:lnTo>
                    <a:pt x="115570" y="11811"/>
                  </a:lnTo>
                  <a:lnTo>
                    <a:pt x="121538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75504" y="2441448"/>
              <a:ext cx="124460" cy="3343275"/>
            </a:xfrm>
            <a:custGeom>
              <a:avLst/>
              <a:gdLst/>
              <a:ahLst/>
              <a:cxnLst/>
              <a:rect l="l" t="t" r="r" b="b"/>
              <a:pathLst>
                <a:path w="124460" h="3343275">
                  <a:moveTo>
                    <a:pt x="124396" y="0"/>
                  </a:moveTo>
                  <a:lnTo>
                    <a:pt x="0" y="0"/>
                  </a:lnTo>
                  <a:lnTo>
                    <a:pt x="0" y="3343275"/>
                  </a:lnTo>
                  <a:lnTo>
                    <a:pt x="124396" y="3343275"/>
                  </a:lnTo>
                  <a:lnTo>
                    <a:pt x="124396" y="0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38928" y="2706611"/>
              <a:ext cx="1710055" cy="2822575"/>
            </a:xfrm>
            <a:custGeom>
              <a:avLst/>
              <a:gdLst/>
              <a:ahLst/>
              <a:cxnLst/>
              <a:rect l="l" t="t" r="r" b="b"/>
              <a:pathLst>
                <a:path w="1710054" h="2822575">
                  <a:moveTo>
                    <a:pt x="30276" y="2799448"/>
                  </a:moveTo>
                  <a:lnTo>
                    <a:pt x="0" y="2799448"/>
                  </a:lnTo>
                  <a:lnTo>
                    <a:pt x="0" y="2822206"/>
                  </a:lnTo>
                  <a:lnTo>
                    <a:pt x="30276" y="2822206"/>
                  </a:lnTo>
                  <a:lnTo>
                    <a:pt x="30276" y="2799448"/>
                  </a:lnTo>
                  <a:close/>
                </a:path>
                <a:path w="1710054" h="2822575">
                  <a:moveTo>
                    <a:pt x="30276" y="0"/>
                  </a:moveTo>
                  <a:lnTo>
                    <a:pt x="0" y="0"/>
                  </a:lnTo>
                  <a:lnTo>
                    <a:pt x="0" y="22745"/>
                  </a:lnTo>
                  <a:lnTo>
                    <a:pt x="30276" y="22745"/>
                  </a:lnTo>
                  <a:lnTo>
                    <a:pt x="30276" y="0"/>
                  </a:lnTo>
                  <a:close/>
                </a:path>
                <a:path w="1710054" h="2822575">
                  <a:moveTo>
                    <a:pt x="1709851" y="2799448"/>
                  </a:moveTo>
                  <a:lnTo>
                    <a:pt x="1679575" y="2799448"/>
                  </a:lnTo>
                  <a:lnTo>
                    <a:pt x="1679575" y="2822206"/>
                  </a:lnTo>
                  <a:lnTo>
                    <a:pt x="1709851" y="2822206"/>
                  </a:lnTo>
                  <a:lnTo>
                    <a:pt x="1709851" y="2799448"/>
                  </a:lnTo>
                  <a:close/>
                </a:path>
                <a:path w="1710054" h="2822575">
                  <a:moveTo>
                    <a:pt x="1709851" y="0"/>
                  </a:moveTo>
                  <a:lnTo>
                    <a:pt x="1679575" y="0"/>
                  </a:lnTo>
                  <a:lnTo>
                    <a:pt x="1679575" y="22745"/>
                  </a:lnTo>
                  <a:lnTo>
                    <a:pt x="1709851" y="22745"/>
                  </a:lnTo>
                  <a:lnTo>
                    <a:pt x="1709851" y="0"/>
                  </a:lnTo>
                  <a:close/>
                </a:path>
              </a:pathLst>
            </a:custGeom>
            <a:solidFill>
              <a:srgbClr val="000000">
                <a:alpha val="6039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23688" y="2846806"/>
              <a:ext cx="15240" cy="819785"/>
            </a:xfrm>
            <a:custGeom>
              <a:avLst/>
              <a:gdLst/>
              <a:ahLst/>
              <a:cxnLst/>
              <a:rect l="l" t="t" r="r" b="b"/>
              <a:pathLst>
                <a:path w="15239" h="819785">
                  <a:moveTo>
                    <a:pt x="14897" y="561809"/>
                  </a:moveTo>
                  <a:lnTo>
                    <a:pt x="0" y="561809"/>
                  </a:lnTo>
                  <a:lnTo>
                    <a:pt x="0" y="819429"/>
                  </a:lnTo>
                  <a:lnTo>
                    <a:pt x="14897" y="819429"/>
                  </a:lnTo>
                  <a:lnTo>
                    <a:pt x="14897" y="561809"/>
                  </a:lnTo>
                  <a:close/>
                </a:path>
                <a:path w="15239" h="819785">
                  <a:moveTo>
                    <a:pt x="14897" y="242785"/>
                  </a:moveTo>
                  <a:lnTo>
                    <a:pt x="0" y="242785"/>
                  </a:lnTo>
                  <a:lnTo>
                    <a:pt x="0" y="500405"/>
                  </a:lnTo>
                  <a:lnTo>
                    <a:pt x="14897" y="500405"/>
                  </a:lnTo>
                  <a:lnTo>
                    <a:pt x="14897" y="242785"/>
                  </a:lnTo>
                  <a:close/>
                </a:path>
                <a:path w="15239" h="819785">
                  <a:moveTo>
                    <a:pt x="14897" y="0"/>
                  </a:moveTo>
                  <a:lnTo>
                    <a:pt x="0" y="0"/>
                  </a:lnTo>
                  <a:lnTo>
                    <a:pt x="0" y="135788"/>
                  </a:lnTo>
                  <a:lnTo>
                    <a:pt x="14897" y="135788"/>
                  </a:lnTo>
                  <a:lnTo>
                    <a:pt x="14897" y="0"/>
                  </a:lnTo>
                  <a:close/>
                </a:path>
              </a:pathLst>
            </a:custGeom>
            <a:solidFill>
              <a:srgbClr val="000000">
                <a:alpha val="756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51904" y="3182112"/>
              <a:ext cx="15240" cy="405765"/>
            </a:xfrm>
            <a:custGeom>
              <a:avLst/>
              <a:gdLst/>
              <a:ahLst/>
              <a:cxnLst/>
              <a:rect l="l" t="t" r="r" b="b"/>
              <a:pathLst>
                <a:path w="15240" h="405764">
                  <a:moveTo>
                    <a:pt x="5334" y="0"/>
                  </a:moveTo>
                  <a:lnTo>
                    <a:pt x="0" y="0"/>
                  </a:lnTo>
                  <a:lnTo>
                    <a:pt x="0" y="405257"/>
                  </a:lnTo>
                  <a:lnTo>
                    <a:pt x="5461" y="405257"/>
                  </a:lnTo>
                  <a:lnTo>
                    <a:pt x="9651" y="402971"/>
                  </a:lnTo>
                  <a:lnTo>
                    <a:pt x="12446" y="401954"/>
                  </a:lnTo>
                  <a:lnTo>
                    <a:pt x="14350" y="397383"/>
                  </a:lnTo>
                  <a:lnTo>
                    <a:pt x="14731" y="394842"/>
                  </a:lnTo>
                  <a:lnTo>
                    <a:pt x="14731" y="7747"/>
                  </a:lnTo>
                  <a:lnTo>
                    <a:pt x="14477" y="5968"/>
                  </a:lnTo>
                  <a:lnTo>
                    <a:pt x="12065" y="2666"/>
                  </a:lnTo>
                  <a:lnTo>
                    <a:pt x="8381" y="762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51904" y="3182162"/>
              <a:ext cx="15240" cy="405765"/>
            </a:xfrm>
            <a:custGeom>
              <a:avLst/>
              <a:gdLst/>
              <a:ahLst/>
              <a:cxnLst/>
              <a:rect l="l" t="t" r="r" b="b"/>
              <a:pathLst>
                <a:path w="15240" h="405764">
                  <a:moveTo>
                    <a:pt x="14899" y="0"/>
                  </a:moveTo>
                  <a:lnTo>
                    <a:pt x="0" y="0"/>
                  </a:lnTo>
                  <a:lnTo>
                    <a:pt x="0" y="405206"/>
                  </a:lnTo>
                  <a:lnTo>
                    <a:pt x="14899" y="405206"/>
                  </a:lnTo>
                  <a:lnTo>
                    <a:pt x="14899" y="0"/>
                  </a:lnTo>
                  <a:close/>
                </a:path>
              </a:pathLst>
            </a:custGeom>
            <a:solidFill>
              <a:srgbClr val="000000">
                <a:alpha val="756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88736" y="2502408"/>
              <a:ext cx="210185" cy="30480"/>
            </a:xfrm>
            <a:custGeom>
              <a:avLst/>
              <a:gdLst/>
              <a:ahLst/>
              <a:cxnLst/>
              <a:rect l="l" t="t" r="r" b="b"/>
              <a:pathLst>
                <a:path w="210185" h="30480">
                  <a:moveTo>
                    <a:pt x="193801" y="0"/>
                  </a:moveTo>
                  <a:lnTo>
                    <a:pt x="16383" y="0"/>
                  </a:lnTo>
                  <a:lnTo>
                    <a:pt x="10033" y="1142"/>
                  </a:lnTo>
                  <a:lnTo>
                    <a:pt x="4825" y="4444"/>
                  </a:lnTo>
                  <a:lnTo>
                    <a:pt x="1269" y="9143"/>
                  </a:lnTo>
                  <a:lnTo>
                    <a:pt x="0" y="14986"/>
                  </a:lnTo>
                  <a:lnTo>
                    <a:pt x="1269" y="20827"/>
                  </a:lnTo>
                  <a:lnTo>
                    <a:pt x="4825" y="25526"/>
                  </a:lnTo>
                  <a:lnTo>
                    <a:pt x="10033" y="28828"/>
                  </a:lnTo>
                  <a:lnTo>
                    <a:pt x="16383" y="29971"/>
                  </a:lnTo>
                  <a:lnTo>
                    <a:pt x="193801" y="29971"/>
                  </a:lnTo>
                  <a:lnTo>
                    <a:pt x="200151" y="28828"/>
                  </a:lnTo>
                  <a:lnTo>
                    <a:pt x="205359" y="25526"/>
                  </a:lnTo>
                  <a:lnTo>
                    <a:pt x="208787" y="20827"/>
                  </a:lnTo>
                  <a:lnTo>
                    <a:pt x="210185" y="14986"/>
                  </a:lnTo>
                  <a:lnTo>
                    <a:pt x="208787" y="9143"/>
                  </a:lnTo>
                  <a:lnTo>
                    <a:pt x="205359" y="4444"/>
                  </a:lnTo>
                  <a:lnTo>
                    <a:pt x="200151" y="1142"/>
                  </a:lnTo>
                  <a:lnTo>
                    <a:pt x="193801" y="0"/>
                  </a:lnTo>
                  <a:close/>
                </a:path>
              </a:pathLst>
            </a:custGeom>
            <a:solidFill>
              <a:srgbClr val="1C1B1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88736" y="2499347"/>
              <a:ext cx="210185" cy="30480"/>
            </a:xfrm>
            <a:custGeom>
              <a:avLst/>
              <a:gdLst/>
              <a:ahLst/>
              <a:cxnLst/>
              <a:rect l="l" t="t" r="r" b="b"/>
              <a:pathLst>
                <a:path w="210185" h="30480">
                  <a:moveTo>
                    <a:pt x="210121" y="28054"/>
                  </a:moveTo>
                  <a:lnTo>
                    <a:pt x="0" y="28054"/>
                  </a:lnTo>
                  <a:lnTo>
                    <a:pt x="0" y="30365"/>
                  </a:lnTo>
                  <a:lnTo>
                    <a:pt x="210121" y="30365"/>
                  </a:lnTo>
                  <a:lnTo>
                    <a:pt x="210121" y="28054"/>
                  </a:lnTo>
                  <a:close/>
                </a:path>
                <a:path w="210185" h="30480">
                  <a:moveTo>
                    <a:pt x="210121" y="20955"/>
                  </a:moveTo>
                  <a:lnTo>
                    <a:pt x="0" y="20955"/>
                  </a:lnTo>
                  <a:lnTo>
                    <a:pt x="0" y="23253"/>
                  </a:lnTo>
                  <a:lnTo>
                    <a:pt x="210121" y="23253"/>
                  </a:lnTo>
                  <a:lnTo>
                    <a:pt x="210121" y="20955"/>
                  </a:lnTo>
                  <a:close/>
                </a:path>
                <a:path w="210185" h="30480">
                  <a:moveTo>
                    <a:pt x="210121" y="14046"/>
                  </a:moveTo>
                  <a:lnTo>
                    <a:pt x="0" y="14046"/>
                  </a:lnTo>
                  <a:lnTo>
                    <a:pt x="0" y="16395"/>
                  </a:lnTo>
                  <a:lnTo>
                    <a:pt x="210121" y="16395"/>
                  </a:lnTo>
                  <a:lnTo>
                    <a:pt x="210121" y="14046"/>
                  </a:lnTo>
                  <a:close/>
                </a:path>
                <a:path w="210185" h="30480">
                  <a:moveTo>
                    <a:pt x="210121" y="7061"/>
                  </a:moveTo>
                  <a:lnTo>
                    <a:pt x="0" y="7061"/>
                  </a:lnTo>
                  <a:lnTo>
                    <a:pt x="0" y="9410"/>
                  </a:lnTo>
                  <a:lnTo>
                    <a:pt x="210121" y="9410"/>
                  </a:lnTo>
                  <a:lnTo>
                    <a:pt x="210121" y="7061"/>
                  </a:lnTo>
                  <a:close/>
                </a:path>
                <a:path w="210185" h="30480">
                  <a:moveTo>
                    <a:pt x="210121" y="0"/>
                  </a:moveTo>
                  <a:lnTo>
                    <a:pt x="0" y="0"/>
                  </a:lnTo>
                  <a:lnTo>
                    <a:pt x="0" y="2298"/>
                  </a:lnTo>
                  <a:lnTo>
                    <a:pt x="210121" y="2298"/>
                  </a:lnTo>
                  <a:lnTo>
                    <a:pt x="210121" y="0"/>
                  </a:lnTo>
                  <a:close/>
                </a:path>
              </a:pathLst>
            </a:custGeom>
            <a:solidFill>
              <a:srgbClr val="000000">
                <a:alpha val="1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88736" y="2505417"/>
              <a:ext cx="210185" cy="27940"/>
            </a:xfrm>
            <a:custGeom>
              <a:avLst/>
              <a:gdLst/>
              <a:ahLst/>
              <a:cxnLst/>
              <a:rect l="l" t="t" r="r" b="b"/>
              <a:pathLst>
                <a:path w="210185" h="27939">
                  <a:moveTo>
                    <a:pt x="210121" y="25260"/>
                  </a:moveTo>
                  <a:lnTo>
                    <a:pt x="0" y="25260"/>
                  </a:lnTo>
                  <a:lnTo>
                    <a:pt x="0" y="27343"/>
                  </a:lnTo>
                  <a:lnTo>
                    <a:pt x="210121" y="27343"/>
                  </a:lnTo>
                  <a:lnTo>
                    <a:pt x="210121" y="25260"/>
                  </a:lnTo>
                  <a:close/>
                </a:path>
                <a:path w="210185" h="27939">
                  <a:moveTo>
                    <a:pt x="210121" y="18986"/>
                  </a:moveTo>
                  <a:lnTo>
                    <a:pt x="0" y="18986"/>
                  </a:lnTo>
                  <a:lnTo>
                    <a:pt x="0" y="21120"/>
                  </a:lnTo>
                  <a:lnTo>
                    <a:pt x="210121" y="21120"/>
                  </a:lnTo>
                  <a:lnTo>
                    <a:pt x="210121" y="18986"/>
                  </a:lnTo>
                  <a:close/>
                </a:path>
                <a:path w="210185" h="27939">
                  <a:moveTo>
                    <a:pt x="210121" y="12636"/>
                  </a:moveTo>
                  <a:lnTo>
                    <a:pt x="0" y="12636"/>
                  </a:lnTo>
                  <a:lnTo>
                    <a:pt x="0" y="14770"/>
                  </a:lnTo>
                  <a:lnTo>
                    <a:pt x="210121" y="14770"/>
                  </a:lnTo>
                  <a:lnTo>
                    <a:pt x="210121" y="12636"/>
                  </a:lnTo>
                  <a:close/>
                </a:path>
                <a:path w="210185" h="27939">
                  <a:moveTo>
                    <a:pt x="210121" y="6350"/>
                  </a:moveTo>
                  <a:lnTo>
                    <a:pt x="0" y="6350"/>
                  </a:lnTo>
                  <a:lnTo>
                    <a:pt x="0" y="8420"/>
                  </a:lnTo>
                  <a:lnTo>
                    <a:pt x="210121" y="8420"/>
                  </a:lnTo>
                  <a:lnTo>
                    <a:pt x="210121" y="6350"/>
                  </a:lnTo>
                  <a:close/>
                </a:path>
                <a:path w="210185" h="27939">
                  <a:moveTo>
                    <a:pt x="210121" y="0"/>
                  </a:moveTo>
                  <a:lnTo>
                    <a:pt x="0" y="0"/>
                  </a:lnTo>
                  <a:lnTo>
                    <a:pt x="0" y="2070"/>
                  </a:lnTo>
                  <a:lnTo>
                    <a:pt x="210121" y="2070"/>
                  </a:lnTo>
                  <a:lnTo>
                    <a:pt x="210121" y="0"/>
                  </a:lnTo>
                  <a:close/>
                </a:path>
              </a:pathLst>
            </a:custGeom>
            <a:solidFill>
              <a:srgbClr val="FFFFFF">
                <a:alpha val="235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91784" y="2499372"/>
              <a:ext cx="203835" cy="33020"/>
            </a:xfrm>
            <a:custGeom>
              <a:avLst/>
              <a:gdLst/>
              <a:ahLst/>
              <a:cxnLst/>
              <a:rect l="l" t="t" r="r" b="b"/>
              <a:pathLst>
                <a:path w="203835" h="33019">
                  <a:moveTo>
                    <a:pt x="2222" y="0"/>
                  </a:moveTo>
                  <a:lnTo>
                    <a:pt x="0" y="0"/>
                  </a:lnTo>
                  <a:lnTo>
                    <a:pt x="0" y="33007"/>
                  </a:lnTo>
                  <a:lnTo>
                    <a:pt x="2222" y="33007"/>
                  </a:lnTo>
                  <a:lnTo>
                    <a:pt x="2222" y="0"/>
                  </a:lnTo>
                  <a:close/>
                </a:path>
                <a:path w="203835" h="33019">
                  <a:moveTo>
                    <a:pt x="8966" y="0"/>
                  </a:moveTo>
                  <a:lnTo>
                    <a:pt x="6731" y="0"/>
                  </a:lnTo>
                  <a:lnTo>
                    <a:pt x="6731" y="33007"/>
                  </a:lnTo>
                  <a:lnTo>
                    <a:pt x="8966" y="33007"/>
                  </a:lnTo>
                  <a:lnTo>
                    <a:pt x="8966" y="0"/>
                  </a:lnTo>
                  <a:close/>
                </a:path>
                <a:path w="203835" h="33019">
                  <a:moveTo>
                    <a:pt x="15684" y="0"/>
                  </a:moveTo>
                  <a:lnTo>
                    <a:pt x="13462" y="0"/>
                  </a:lnTo>
                  <a:lnTo>
                    <a:pt x="13462" y="33007"/>
                  </a:lnTo>
                  <a:lnTo>
                    <a:pt x="15684" y="33007"/>
                  </a:lnTo>
                  <a:lnTo>
                    <a:pt x="15684" y="0"/>
                  </a:lnTo>
                  <a:close/>
                </a:path>
                <a:path w="203835" h="33019">
                  <a:moveTo>
                    <a:pt x="22428" y="0"/>
                  </a:moveTo>
                  <a:lnTo>
                    <a:pt x="20193" y="0"/>
                  </a:lnTo>
                  <a:lnTo>
                    <a:pt x="20193" y="33007"/>
                  </a:lnTo>
                  <a:lnTo>
                    <a:pt x="22428" y="33007"/>
                  </a:lnTo>
                  <a:lnTo>
                    <a:pt x="22428" y="0"/>
                  </a:lnTo>
                  <a:close/>
                </a:path>
                <a:path w="203835" h="33019">
                  <a:moveTo>
                    <a:pt x="29108" y="0"/>
                  </a:moveTo>
                  <a:lnTo>
                    <a:pt x="26924" y="0"/>
                  </a:lnTo>
                  <a:lnTo>
                    <a:pt x="26924" y="33007"/>
                  </a:lnTo>
                  <a:lnTo>
                    <a:pt x="29108" y="33007"/>
                  </a:lnTo>
                  <a:lnTo>
                    <a:pt x="29108" y="0"/>
                  </a:lnTo>
                  <a:close/>
                </a:path>
                <a:path w="203835" h="33019">
                  <a:moveTo>
                    <a:pt x="35890" y="0"/>
                  </a:moveTo>
                  <a:lnTo>
                    <a:pt x="33655" y="0"/>
                  </a:lnTo>
                  <a:lnTo>
                    <a:pt x="33655" y="33007"/>
                  </a:lnTo>
                  <a:lnTo>
                    <a:pt x="35890" y="33007"/>
                  </a:lnTo>
                  <a:lnTo>
                    <a:pt x="35890" y="0"/>
                  </a:lnTo>
                  <a:close/>
                </a:path>
                <a:path w="203835" h="33019">
                  <a:moveTo>
                    <a:pt x="42621" y="0"/>
                  </a:moveTo>
                  <a:lnTo>
                    <a:pt x="40386" y="0"/>
                  </a:lnTo>
                  <a:lnTo>
                    <a:pt x="40386" y="33007"/>
                  </a:lnTo>
                  <a:lnTo>
                    <a:pt x="42621" y="33007"/>
                  </a:lnTo>
                  <a:lnTo>
                    <a:pt x="42621" y="0"/>
                  </a:lnTo>
                  <a:close/>
                </a:path>
                <a:path w="203835" h="33019">
                  <a:moveTo>
                    <a:pt x="49225" y="0"/>
                  </a:moveTo>
                  <a:lnTo>
                    <a:pt x="46990" y="0"/>
                  </a:lnTo>
                  <a:lnTo>
                    <a:pt x="46990" y="33007"/>
                  </a:lnTo>
                  <a:lnTo>
                    <a:pt x="49225" y="33007"/>
                  </a:lnTo>
                  <a:lnTo>
                    <a:pt x="49225" y="0"/>
                  </a:lnTo>
                  <a:close/>
                </a:path>
                <a:path w="203835" h="33019">
                  <a:moveTo>
                    <a:pt x="55956" y="0"/>
                  </a:moveTo>
                  <a:lnTo>
                    <a:pt x="53721" y="0"/>
                  </a:lnTo>
                  <a:lnTo>
                    <a:pt x="53721" y="33007"/>
                  </a:lnTo>
                  <a:lnTo>
                    <a:pt x="55956" y="33007"/>
                  </a:lnTo>
                  <a:lnTo>
                    <a:pt x="55956" y="0"/>
                  </a:lnTo>
                  <a:close/>
                </a:path>
                <a:path w="203835" h="33019">
                  <a:moveTo>
                    <a:pt x="62636" y="0"/>
                  </a:moveTo>
                  <a:lnTo>
                    <a:pt x="60452" y="0"/>
                  </a:lnTo>
                  <a:lnTo>
                    <a:pt x="60452" y="33007"/>
                  </a:lnTo>
                  <a:lnTo>
                    <a:pt x="62636" y="33007"/>
                  </a:lnTo>
                  <a:lnTo>
                    <a:pt x="62636" y="0"/>
                  </a:lnTo>
                  <a:close/>
                </a:path>
                <a:path w="203835" h="33019">
                  <a:moveTo>
                    <a:pt x="69291" y="0"/>
                  </a:moveTo>
                  <a:lnTo>
                    <a:pt x="67056" y="0"/>
                  </a:lnTo>
                  <a:lnTo>
                    <a:pt x="67056" y="33007"/>
                  </a:lnTo>
                  <a:lnTo>
                    <a:pt x="69291" y="33007"/>
                  </a:lnTo>
                  <a:lnTo>
                    <a:pt x="69291" y="0"/>
                  </a:lnTo>
                  <a:close/>
                </a:path>
                <a:path w="203835" h="33019">
                  <a:moveTo>
                    <a:pt x="76022" y="0"/>
                  </a:moveTo>
                  <a:lnTo>
                    <a:pt x="73787" y="0"/>
                  </a:lnTo>
                  <a:lnTo>
                    <a:pt x="73787" y="33007"/>
                  </a:lnTo>
                  <a:lnTo>
                    <a:pt x="76022" y="33007"/>
                  </a:lnTo>
                  <a:lnTo>
                    <a:pt x="76022" y="0"/>
                  </a:lnTo>
                  <a:close/>
                </a:path>
                <a:path w="203835" h="33019">
                  <a:moveTo>
                    <a:pt x="82753" y="0"/>
                  </a:moveTo>
                  <a:lnTo>
                    <a:pt x="80518" y="0"/>
                  </a:lnTo>
                  <a:lnTo>
                    <a:pt x="80518" y="33007"/>
                  </a:lnTo>
                  <a:lnTo>
                    <a:pt x="82753" y="33007"/>
                  </a:lnTo>
                  <a:lnTo>
                    <a:pt x="82753" y="0"/>
                  </a:lnTo>
                  <a:close/>
                </a:path>
                <a:path w="203835" h="33019">
                  <a:moveTo>
                    <a:pt x="89471" y="0"/>
                  </a:moveTo>
                  <a:lnTo>
                    <a:pt x="87249" y="0"/>
                  </a:lnTo>
                  <a:lnTo>
                    <a:pt x="87249" y="33007"/>
                  </a:lnTo>
                  <a:lnTo>
                    <a:pt x="89471" y="33007"/>
                  </a:lnTo>
                  <a:lnTo>
                    <a:pt x="89471" y="0"/>
                  </a:lnTo>
                  <a:close/>
                </a:path>
                <a:path w="203835" h="33019">
                  <a:moveTo>
                    <a:pt x="96164" y="0"/>
                  </a:moveTo>
                  <a:lnTo>
                    <a:pt x="93980" y="0"/>
                  </a:lnTo>
                  <a:lnTo>
                    <a:pt x="93980" y="33007"/>
                  </a:lnTo>
                  <a:lnTo>
                    <a:pt x="96164" y="33007"/>
                  </a:lnTo>
                  <a:lnTo>
                    <a:pt x="96164" y="0"/>
                  </a:lnTo>
                  <a:close/>
                </a:path>
                <a:path w="203835" h="33019">
                  <a:moveTo>
                    <a:pt x="102933" y="0"/>
                  </a:moveTo>
                  <a:lnTo>
                    <a:pt x="100711" y="0"/>
                  </a:lnTo>
                  <a:lnTo>
                    <a:pt x="100711" y="33007"/>
                  </a:lnTo>
                  <a:lnTo>
                    <a:pt x="102933" y="33007"/>
                  </a:lnTo>
                  <a:lnTo>
                    <a:pt x="102933" y="0"/>
                  </a:lnTo>
                  <a:close/>
                </a:path>
                <a:path w="203835" h="33019">
                  <a:moveTo>
                    <a:pt x="109664" y="0"/>
                  </a:moveTo>
                  <a:lnTo>
                    <a:pt x="107442" y="0"/>
                  </a:lnTo>
                  <a:lnTo>
                    <a:pt x="107442" y="33007"/>
                  </a:lnTo>
                  <a:lnTo>
                    <a:pt x="109664" y="33007"/>
                  </a:lnTo>
                  <a:lnTo>
                    <a:pt x="109664" y="0"/>
                  </a:lnTo>
                  <a:close/>
                </a:path>
                <a:path w="203835" h="33019">
                  <a:moveTo>
                    <a:pt x="116395" y="0"/>
                  </a:moveTo>
                  <a:lnTo>
                    <a:pt x="114173" y="0"/>
                  </a:lnTo>
                  <a:lnTo>
                    <a:pt x="114173" y="33007"/>
                  </a:lnTo>
                  <a:lnTo>
                    <a:pt x="116395" y="33007"/>
                  </a:lnTo>
                  <a:lnTo>
                    <a:pt x="116395" y="0"/>
                  </a:lnTo>
                  <a:close/>
                </a:path>
                <a:path w="203835" h="33019">
                  <a:moveTo>
                    <a:pt x="123126" y="0"/>
                  </a:moveTo>
                  <a:lnTo>
                    <a:pt x="120904" y="0"/>
                  </a:lnTo>
                  <a:lnTo>
                    <a:pt x="120904" y="33007"/>
                  </a:lnTo>
                  <a:lnTo>
                    <a:pt x="123126" y="33007"/>
                  </a:lnTo>
                  <a:lnTo>
                    <a:pt x="123126" y="0"/>
                  </a:lnTo>
                  <a:close/>
                </a:path>
                <a:path w="203835" h="33019">
                  <a:moveTo>
                    <a:pt x="129857" y="0"/>
                  </a:moveTo>
                  <a:lnTo>
                    <a:pt x="127635" y="0"/>
                  </a:lnTo>
                  <a:lnTo>
                    <a:pt x="127635" y="33007"/>
                  </a:lnTo>
                  <a:lnTo>
                    <a:pt x="129857" y="33007"/>
                  </a:lnTo>
                  <a:lnTo>
                    <a:pt x="129857" y="0"/>
                  </a:lnTo>
                  <a:close/>
                </a:path>
                <a:path w="203835" h="33019">
                  <a:moveTo>
                    <a:pt x="136588" y="0"/>
                  </a:moveTo>
                  <a:lnTo>
                    <a:pt x="134366" y="0"/>
                  </a:lnTo>
                  <a:lnTo>
                    <a:pt x="134366" y="33007"/>
                  </a:lnTo>
                  <a:lnTo>
                    <a:pt x="136588" y="33007"/>
                  </a:lnTo>
                  <a:lnTo>
                    <a:pt x="136588" y="0"/>
                  </a:lnTo>
                  <a:close/>
                </a:path>
                <a:path w="203835" h="33019">
                  <a:moveTo>
                    <a:pt x="143319" y="0"/>
                  </a:moveTo>
                  <a:lnTo>
                    <a:pt x="141097" y="0"/>
                  </a:lnTo>
                  <a:lnTo>
                    <a:pt x="141097" y="33007"/>
                  </a:lnTo>
                  <a:lnTo>
                    <a:pt x="143319" y="33007"/>
                  </a:lnTo>
                  <a:lnTo>
                    <a:pt x="143319" y="0"/>
                  </a:lnTo>
                  <a:close/>
                </a:path>
                <a:path w="203835" h="33019">
                  <a:moveTo>
                    <a:pt x="150050" y="0"/>
                  </a:moveTo>
                  <a:lnTo>
                    <a:pt x="147828" y="0"/>
                  </a:lnTo>
                  <a:lnTo>
                    <a:pt x="147828" y="33007"/>
                  </a:lnTo>
                  <a:lnTo>
                    <a:pt x="150050" y="33007"/>
                  </a:lnTo>
                  <a:lnTo>
                    <a:pt x="150050" y="0"/>
                  </a:lnTo>
                  <a:close/>
                </a:path>
                <a:path w="203835" h="33019">
                  <a:moveTo>
                    <a:pt x="156654" y="0"/>
                  </a:moveTo>
                  <a:lnTo>
                    <a:pt x="154432" y="0"/>
                  </a:lnTo>
                  <a:lnTo>
                    <a:pt x="154432" y="33007"/>
                  </a:lnTo>
                  <a:lnTo>
                    <a:pt x="156654" y="33007"/>
                  </a:lnTo>
                  <a:lnTo>
                    <a:pt x="156654" y="0"/>
                  </a:lnTo>
                  <a:close/>
                </a:path>
                <a:path w="203835" h="33019">
                  <a:moveTo>
                    <a:pt x="163258" y="0"/>
                  </a:moveTo>
                  <a:lnTo>
                    <a:pt x="161036" y="0"/>
                  </a:lnTo>
                  <a:lnTo>
                    <a:pt x="161036" y="33007"/>
                  </a:lnTo>
                  <a:lnTo>
                    <a:pt x="163258" y="33007"/>
                  </a:lnTo>
                  <a:lnTo>
                    <a:pt x="163258" y="0"/>
                  </a:lnTo>
                  <a:close/>
                </a:path>
                <a:path w="203835" h="33019">
                  <a:moveTo>
                    <a:pt x="169989" y="0"/>
                  </a:moveTo>
                  <a:lnTo>
                    <a:pt x="167767" y="0"/>
                  </a:lnTo>
                  <a:lnTo>
                    <a:pt x="167767" y="33007"/>
                  </a:lnTo>
                  <a:lnTo>
                    <a:pt x="169989" y="33007"/>
                  </a:lnTo>
                  <a:lnTo>
                    <a:pt x="169989" y="0"/>
                  </a:lnTo>
                  <a:close/>
                </a:path>
                <a:path w="203835" h="33019">
                  <a:moveTo>
                    <a:pt x="176809" y="0"/>
                  </a:moveTo>
                  <a:lnTo>
                    <a:pt x="174625" y="0"/>
                  </a:lnTo>
                  <a:lnTo>
                    <a:pt x="174625" y="33007"/>
                  </a:lnTo>
                  <a:lnTo>
                    <a:pt x="176809" y="33007"/>
                  </a:lnTo>
                  <a:lnTo>
                    <a:pt x="176809" y="0"/>
                  </a:lnTo>
                  <a:close/>
                </a:path>
                <a:path w="203835" h="33019">
                  <a:moveTo>
                    <a:pt x="183451" y="0"/>
                  </a:moveTo>
                  <a:lnTo>
                    <a:pt x="181229" y="0"/>
                  </a:lnTo>
                  <a:lnTo>
                    <a:pt x="181229" y="33007"/>
                  </a:lnTo>
                  <a:lnTo>
                    <a:pt x="183451" y="33007"/>
                  </a:lnTo>
                  <a:lnTo>
                    <a:pt x="183451" y="0"/>
                  </a:lnTo>
                  <a:close/>
                </a:path>
                <a:path w="203835" h="33019">
                  <a:moveTo>
                    <a:pt x="190182" y="0"/>
                  </a:moveTo>
                  <a:lnTo>
                    <a:pt x="187960" y="0"/>
                  </a:lnTo>
                  <a:lnTo>
                    <a:pt x="187960" y="33007"/>
                  </a:lnTo>
                  <a:lnTo>
                    <a:pt x="190182" y="33007"/>
                  </a:lnTo>
                  <a:lnTo>
                    <a:pt x="190182" y="0"/>
                  </a:lnTo>
                  <a:close/>
                </a:path>
                <a:path w="203835" h="33019">
                  <a:moveTo>
                    <a:pt x="196913" y="0"/>
                  </a:moveTo>
                  <a:lnTo>
                    <a:pt x="194691" y="0"/>
                  </a:lnTo>
                  <a:lnTo>
                    <a:pt x="194691" y="33007"/>
                  </a:lnTo>
                  <a:lnTo>
                    <a:pt x="196913" y="33007"/>
                  </a:lnTo>
                  <a:lnTo>
                    <a:pt x="196913" y="0"/>
                  </a:lnTo>
                  <a:close/>
                </a:path>
                <a:path w="203835" h="33019">
                  <a:moveTo>
                    <a:pt x="203644" y="0"/>
                  </a:moveTo>
                  <a:lnTo>
                    <a:pt x="201422" y="0"/>
                  </a:lnTo>
                  <a:lnTo>
                    <a:pt x="201422" y="33007"/>
                  </a:lnTo>
                  <a:lnTo>
                    <a:pt x="203644" y="33007"/>
                  </a:lnTo>
                  <a:lnTo>
                    <a:pt x="203644" y="0"/>
                  </a:lnTo>
                  <a:close/>
                </a:path>
              </a:pathLst>
            </a:custGeom>
            <a:solidFill>
              <a:srgbClr val="000000">
                <a:alpha val="1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888736" y="2499372"/>
              <a:ext cx="203835" cy="33020"/>
            </a:xfrm>
            <a:custGeom>
              <a:avLst/>
              <a:gdLst/>
              <a:ahLst/>
              <a:cxnLst/>
              <a:rect l="l" t="t" r="r" b="b"/>
              <a:pathLst>
                <a:path w="203835" h="33019">
                  <a:moveTo>
                    <a:pt x="2222" y="0"/>
                  </a:moveTo>
                  <a:lnTo>
                    <a:pt x="0" y="0"/>
                  </a:lnTo>
                  <a:lnTo>
                    <a:pt x="0" y="33007"/>
                  </a:lnTo>
                  <a:lnTo>
                    <a:pt x="2222" y="33007"/>
                  </a:lnTo>
                  <a:lnTo>
                    <a:pt x="2222" y="0"/>
                  </a:lnTo>
                  <a:close/>
                </a:path>
                <a:path w="203835" h="33019">
                  <a:moveTo>
                    <a:pt x="8953" y="0"/>
                  </a:moveTo>
                  <a:lnTo>
                    <a:pt x="6731" y="0"/>
                  </a:lnTo>
                  <a:lnTo>
                    <a:pt x="6731" y="33007"/>
                  </a:lnTo>
                  <a:lnTo>
                    <a:pt x="8953" y="33007"/>
                  </a:lnTo>
                  <a:lnTo>
                    <a:pt x="8953" y="0"/>
                  </a:lnTo>
                  <a:close/>
                </a:path>
                <a:path w="203835" h="33019">
                  <a:moveTo>
                    <a:pt x="15684" y="0"/>
                  </a:moveTo>
                  <a:lnTo>
                    <a:pt x="13462" y="0"/>
                  </a:lnTo>
                  <a:lnTo>
                    <a:pt x="13462" y="33007"/>
                  </a:lnTo>
                  <a:lnTo>
                    <a:pt x="15684" y="33007"/>
                  </a:lnTo>
                  <a:lnTo>
                    <a:pt x="15684" y="0"/>
                  </a:lnTo>
                  <a:close/>
                </a:path>
                <a:path w="203835" h="33019">
                  <a:moveTo>
                    <a:pt x="22415" y="0"/>
                  </a:moveTo>
                  <a:lnTo>
                    <a:pt x="20193" y="0"/>
                  </a:lnTo>
                  <a:lnTo>
                    <a:pt x="20193" y="33007"/>
                  </a:lnTo>
                  <a:lnTo>
                    <a:pt x="22415" y="33007"/>
                  </a:lnTo>
                  <a:lnTo>
                    <a:pt x="22415" y="0"/>
                  </a:lnTo>
                  <a:close/>
                </a:path>
                <a:path w="203835" h="33019">
                  <a:moveTo>
                    <a:pt x="29146" y="0"/>
                  </a:moveTo>
                  <a:lnTo>
                    <a:pt x="26924" y="0"/>
                  </a:lnTo>
                  <a:lnTo>
                    <a:pt x="26924" y="33007"/>
                  </a:lnTo>
                  <a:lnTo>
                    <a:pt x="29146" y="33007"/>
                  </a:lnTo>
                  <a:lnTo>
                    <a:pt x="29146" y="0"/>
                  </a:lnTo>
                  <a:close/>
                </a:path>
                <a:path w="203835" h="33019">
                  <a:moveTo>
                    <a:pt x="35877" y="0"/>
                  </a:moveTo>
                  <a:lnTo>
                    <a:pt x="33655" y="0"/>
                  </a:lnTo>
                  <a:lnTo>
                    <a:pt x="33655" y="33007"/>
                  </a:lnTo>
                  <a:lnTo>
                    <a:pt x="35877" y="33007"/>
                  </a:lnTo>
                  <a:lnTo>
                    <a:pt x="35877" y="0"/>
                  </a:lnTo>
                  <a:close/>
                </a:path>
                <a:path w="203835" h="33019">
                  <a:moveTo>
                    <a:pt x="42608" y="0"/>
                  </a:moveTo>
                  <a:lnTo>
                    <a:pt x="40386" y="0"/>
                  </a:lnTo>
                  <a:lnTo>
                    <a:pt x="40386" y="33007"/>
                  </a:lnTo>
                  <a:lnTo>
                    <a:pt x="42608" y="33007"/>
                  </a:lnTo>
                  <a:lnTo>
                    <a:pt x="42608" y="0"/>
                  </a:lnTo>
                  <a:close/>
                </a:path>
                <a:path w="203835" h="33019">
                  <a:moveTo>
                    <a:pt x="49301" y="0"/>
                  </a:moveTo>
                  <a:lnTo>
                    <a:pt x="47117" y="0"/>
                  </a:lnTo>
                  <a:lnTo>
                    <a:pt x="47117" y="33007"/>
                  </a:lnTo>
                  <a:lnTo>
                    <a:pt x="49301" y="33007"/>
                  </a:lnTo>
                  <a:lnTo>
                    <a:pt x="49301" y="0"/>
                  </a:lnTo>
                  <a:close/>
                </a:path>
                <a:path w="203835" h="33019">
                  <a:moveTo>
                    <a:pt x="55943" y="0"/>
                  </a:moveTo>
                  <a:lnTo>
                    <a:pt x="53721" y="0"/>
                  </a:lnTo>
                  <a:lnTo>
                    <a:pt x="53721" y="33007"/>
                  </a:lnTo>
                  <a:lnTo>
                    <a:pt x="55943" y="33007"/>
                  </a:lnTo>
                  <a:lnTo>
                    <a:pt x="55943" y="0"/>
                  </a:lnTo>
                  <a:close/>
                </a:path>
                <a:path w="203835" h="33019">
                  <a:moveTo>
                    <a:pt x="62674" y="0"/>
                  </a:moveTo>
                  <a:lnTo>
                    <a:pt x="60452" y="0"/>
                  </a:lnTo>
                  <a:lnTo>
                    <a:pt x="60452" y="33007"/>
                  </a:lnTo>
                  <a:lnTo>
                    <a:pt x="62674" y="33007"/>
                  </a:lnTo>
                  <a:lnTo>
                    <a:pt x="62674" y="0"/>
                  </a:lnTo>
                  <a:close/>
                </a:path>
                <a:path w="203835" h="33019">
                  <a:moveTo>
                    <a:pt x="69278" y="0"/>
                  </a:moveTo>
                  <a:lnTo>
                    <a:pt x="67056" y="0"/>
                  </a:lnTo>
                  <a:lnTo>
                    <a:pt x="67056" y="33007"/>
                  </a:lnTo>
                  <a:lnTo>
                    <a:pt x="69278" y="33007"/>
                  </a:lnTo>
                  <a:lnTo>
                    <a:pt x="69278" y="0"/>
                  </a:lnTo>
                  <a:close/>
                </a:path>
                <a:path w="203835" h="33019">
                  <a:moveTo>
                    <a:pt x="76136" y="0"/>
                  </a:moveTo>
                  <a:lnTo>
                    <a:pt x="73914" y="0"/>
                  </a:lnTo>
                  <a:lnTo>
                    <a:pt x="73914" y="33007"/>
                  </a:lnTo>
                  <a:lnTo>
                    <a:pt x="76136" y="33007"/>
                  </a:lnTo>
                  <a:lnTo>
                    <a:pt x="76136" y="0"/>
                  </a:lnTo>
                  <a:close/>
                </a:path>
                <a:path w="203835" h="33019">
                  <a:moveTo>
                    <a:pt x="82816" y="0"/>
                  </a:moveTo>
                  <a:lnTo>
                    <a:pt x="80645" y="0"/>
                  </a:lnTo>
                  <a:lnTo>
                    <a:pt x="80645" y="33007"/>
                  </a:lnTo>
                  <a:lnTo>
                    <a:pt x="82816" y="33007"/>
                  </a:lnTo>
                  <a:lnTo>
                    <a:pt x="82816" y="0"/>
                  </a:lnTo>
                  <a:close/>
                </a:path>
                <a:path w="203835" h="33019">
                  <a:moveTo>
                    <a:pt x="89471" y="0"/>
                  </a:moveTo>
                  <a:lnTo>
                    <a:pt x="87249" y="0"/>
                  </a:lnTo>
                  <a:lnTo>
                    <a:pt x="87249" y="33007"/>
                  </a:lnTo>
                  <a:lnTo>
                    <a:pt x="89471" y="33007"/>
                  </a:lnTo>
                  <a:lnTo>
                    <a:pt x="89471" y="0"/>
                  </a:lnTo>
                  <a:close/>
                </a:path>
                <a:path w="203835" h="33019">
                  <a:moveTo>
                    <a:pt x="96202" y="0"/>
                  </a:moveTo>
                  <a:lnTo>
                    <a:pt x="93980" y="0"/>
                  </a:lnTo>
                  <a:lnTo>
                    <a:pt x="93980" y="33007"/>
                  </a:lnTo>
                  <a:lnTo>
                    <a:pt x="96202" y="33007"/>
                  </a:lnTo>
                  <a:lnTo>
                    <a:pt x="96202" y="0"/>
                  </a:lnTo>
                  <a:close/>
                </a:path>
                <a:path w="203835" h="33019">
                  <a:moveTo>
                    <a:pt x="102933" y="0"/>
                  </a:moveTo>
                  <a:lnTo>
                    <a:pt x="100711" y="0"/>
                  </a:lnTo>
                  <a:lnTo>
                    <a:pt x="100711" y="33007"/>
                  </a:lnTo>
                  <a:lnTo>
                    <a:pt x="102933" y="33007"/>
                  </a:lnTo>
                  <a:lnTo>
                    <a:pt x="102933" y="0"/>
                  </a:lnTo>
                  <a:close/>
                </a:path>
                <a:path w="203835" h="33019">
                  <a:moveTo>
                    <a:pt x="109664" y="0"/>
                  </a:moveTo>
                  <a:lnTo>
                    <a:pt x="107442" y="0"/>
                  </a:lnTo>
                  <a:lnTo>
                    <a:pt x="107442" y="33007"/>
                  </a:lnTo>
                  <a:lnTo>
                    <a:pt x="109664" y="33007"/>
                  </a:lnTo>
                  <a:lnTo>
                    <a:pt x="109664" y="0"/>
                  </a:lnTo>
                  <a:close/>
                </a:path>
                <a:path w="203835" h="33019">
                  <a:moveTo>
                    <a:pt x="116357" y="0"/>
                  </a:moveTo>
                  <a:lnTo>
                    <a:pt x="114173" y="0"/>
                  </a:lnTo>
                  <a:lnTo>
                    <a:pt x="114173" y="33007"/>
                  </a:lnTo>
                  <a:lnTo>
                    <a:pt x="116357" y="33007"/>
                  </a:lnTo>
                  <a:lnTo>
                    <a:pt x="116357" y="0"/>
                  </a:lnTo>
                  <a:close/>
                </a:path>
                <a:path w="203835" h="33019">
                  <a:moveTo>
                    <a:pt x="123126" y="0"/>
                  </a:moveTo>
                  <a:lnTo>
                    <a:pt x="120904" y="0"/>
                  </a:lnTo>
                  <a:lnTo>
                    <a:pt x="120904" y="33007"/>
                  </a:lnTo>
                  <a:lnTo>
                    <a:pt x="123126" y="33007"/>
                  </a:lnTo>
                  <a:lnTo>
                    <a:pt x="123126" y="0"/>
                  </a:lnTo>
                  <a:close/>
                </a:path>
                <a:path w="203835" h="33019">
                  <a:moveTo>
                    <a:pt x="129870" y="0"/>
                  </a:moveTo>
                  <a:lnTo>
                    <a:pt x="127635" y="0"/>
                  </a:lnTo>
                  <a:lnTo>
                    <a:pt x="127635" y="33007"/>
                  </a:lnTo>
                  <a:lnTo>
                    <a:pt x="129870" y="33007"/>
                  </a:lnTo>
                  <a:lnTo>
                    <a:pt x="129870" y="0"/>
                  </a:lnTo>
                  <a:close/>
                </a:path>
                <a:path w="203835" h="33019">
                  <a:moveTo>
                    <a:pt x="136601" y="0"/>
                  </a:moveTo>
                  <a:lnTo>
                    <a:pt x="134366" y="0"/>
                  </a:lnTo>
                  <a:lnTo>
                    <a:pt x="134366" y="33007"/>
                  </a:lnTo>
                  <a:lnTo>
                    <a:pt x="136601" y="33007"/>
                  </a:lnTo>
                  <a:lnTo>
                    <a:pt x="136601" y="0"/>
                  </a:lnTo>
                  <a:close/>
                </a:path>
                <a:path w="203835" h="33019">
                  <a:moveTo>
                    <a:pt x="143332" y="0"/>
                  </a:moveTo>
                  <a:lnTo>
                    <a:pt x="141097" y="0"/>
                  </a:lnTo>
                  <a:lnTo>
                    <a:pt x="141097" y="33007"/>
                  </a:lnTo>
                  <a:lnTo>
                    <a:pt x="143332" y="33007"/>
                  </a:lnTo>
                  <a:lnTo>
                    <a:pt x="143332" y="0"/>
                  </a:lnTo>
                  <a:close/>
                </a:path>
                <a:path w="203835" h="33019">
                  <a:moveTo>
                    <a:pt x="150063" y="0"/>
                  </a:moveTo>
                  <a:lnTo>
                    <a:pt x="147828" y="0"/>
                  </a:lnTo>
                  <a:lnTo>
                    <a:pt x="147828" y="33007"/>
                  </a:lnTo>
                  <a:lnTo>
                    <a:pt x="150063" y="33007"/>
                  </a:lnTo>
                  <a:lnTo>
                    <a:pt x="150063" y="0"/>
                  </a:lnTo>
                  <a:close/>
                </a:path>
                <a:path w="203835" h="33019">
                  <a:moveTo>
                    <a:pt x="156667" y="0"/>
                  </a:moveTo>
                  <a:lnTo>
                    <a:pt x="154432" y="0"/>
                  </a:lnTo>
                  <a:lnTo>
                    <a:pt x="154432" y="33007"/>
                  </a:lnTo>
                  <a:lnTo>
                    <a:pt x="156667" y="33007"/>
                  </a:lnTo>
                  <a:lnTo>
                    <a:pt x="156667" y="0"/>
                  </a:lnTo>
                  <a:close/>
                </a:path>
                <a:path w="203835" h="33019">
                  <a:moveTo>
                    <a:pt x="163398" y="0"/>
                  </a:moveTo>
                  <a:lnTo>
                    <a:pt x="161163" y="0"/>
                  </a:lnTo>
                  <a:lnTo>
                    <a:pt x="161163" y="33007"/>
                  </a:lnTo>
                  <a:lnTo>
                    <a:pt x="163398" y="33007"/>
                  </a:lnTo>
                  <a:lnTo>
                    <a:pt x="163398" y="0"/>
                  </a:lnTo>
                  <a:close/>
                </a:path>
                <a:path w="203835" h="33019">
                  <a:moveTo>
                    <a:pt x="170002" y="0"/>
                  </a:moveTo>
                  <a:lnTo>
                    <a:pt x="167767" y="0"/>
                  </a:lnTo>
                  <a:lnTo>
                    <a:pt x="167767" y="33007"/>
                  </a:lnTo>
                  <a:lnTo>
                    <a:pt x="170002" y="33007"/>
                  </a:lnTo>
                  <a:lnTo>
                    <a:pt x="170002" y="0"/>
                  </a:lnTo>
                  <a:close/>
                </a:path>
                <a:path w="203835" h="33019">
                  <a:moveTo>
                    <a:pt x="176860" y="0"/>
                  </a:moveTo>
                  <a:lnTo>
                    <a:pt x="174625" y="0"/>
                  </a:lnTo>
                  <a:lnTo>
                    <a:pt x="174625" y="33007"/>
                  </a:lnTo>
                  <a:lnTo>
                    <a:pt x="176860" y="33007"/>
                  </a:lnTo>
                  <a:lnTo>
                    <a:pt x="176860" y="0"/>
                  </a:lnTo>
                  <a:close/>
                </a:path>
                <a:path w="203835" h="33019">
                  <a:moveTo>
                    <a:pt x="183464" y="0"/>
                  </a:moveTo>
                  <a:lnTo>
                    <a:pt x="181229" y="0"/>
                  </a:lnTo>
                  <a:lnTo>
                    <a:pt x="181229" y="33007"/>
                  </a:lnTo>
                  <a:lnTo>
                    <a:pt x="183464" y="33007"/>
                  </a:lnTo>
                  <a:lnTo>
                    <a:pt x="183464" y="0"/>
                  </a:lnTo>
                  <a:close/>
                </a:path>
                <a:path w="203835" h="33019">
                  <a:moveTo>
                    <a:pt x="190195" y="0"/>
                  </a:moveTo>
                  <a:lnTo>
                    <a:pt x="187960" y="0"/>
                  </a:lnTo>
                  <a:lnTo>
                    <a:pt x="187960" y="33007"/>
                  </a:lnTo>
                  <a:lnTo>
                    <a:pt x="190195" y="33007"/>
                  </a:lnTo>
                  <a:lnTo>
                    <a:pt x="190195" y="0"/>
                  </a:lnTo>
                  <a:close/>
                </a:path>
                <a:path w="203835" h="33019">
                  <a:moveTo>
                    <a:pt x="196875" y="0"/>
                  </a:moveTo>
                  <a:lnTo>
                    <a:pt x="194691" y="0"/>
                  </a:lnTo>
                  <a:lnTo>
                    <a:pt x="194691" y="33007"/>
                  </a:lnTo>
                  <a:lnTo>
                    <a:pt x="196875" y="33007"/>
                  </a:lnTo>
                  <a:lnTo>
                    <a:pt x="196875" y="0"/>
                  </a:lnTo>
                  <a:close/>
                </a:path>
                <a:path w="203835" h="33019">
                  <a:moveTo>
                    <a:pt x="203657" y="0"/>
                  </a:moveTo>
                  <a:lnTo>
                    <a:pt x="201422" y="0"/>
                  </a:lnTo>
                  <a:lnTo>
                    <a:pt x="201422" y="33007"/>
                  </a:lnTo>
                  <a:lnTo>
                    <a:pt x="203657" y="33007"/>
                  </a:lnTo>
                  <a:lnTo>
                    <a:pt x="203657" y="0"/>
                  </a:lnTo>
                  <a:close/>
                </a:path>
              </a:pathLst>
            </a:custGeom>
            <a:solidFill>
              <a:srgbClr val="FFFFFF">
                <a:alpha val="235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88736" y="2502414"/>
              <a:ext cx="210185" cy="30480"/>
            </a:xfrm>
            <a:custGeom>
              <a:avLst/>
              <a:gdLst/>
              <a:ahLst/>
              <a:cxnLst/>
              <a:rect l="l" t="t" r="r" b="b"/>
              <a:pathLst>
                <a:path w="210185" h="30480">
                  <a:moveTo>
                    <a:pt x="210121" y="0"/>
                  </a:moveTo>
                  <a:lnTo>
                    <a:pt x="0" y="0"/>
                  </a:lnTo>
                  <a:lnTo>
                    <a:pt x="0" y="29965"/>
                  </a:lnTo>
                  <a:lnTo>
                    <a:pt x="210121" y="29965"/>
                  </a:lnTo>
                  <a:lnTo>
                    <a:pt x="210121" y="0"/>
                  </a:lnTo>
                  <a:close/>
                </a:path>
              </a:pathLst>
            </a:custGeom>
            <a:solidFill>
              <a:srgbClr val="000000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888736" y="2502406"/>
              <a:ext cx="210185" cy="30480"/>
            </a:xfrm>
            <a:custGeom>
              <a:avLst/>
              <a:gdLst/>
              <a:ahLst/>
              <a:cxnLst/>
              <a:rect l="l" t="t" r="r" b="b"/>
              <a:pathLst>
                <a:path w="210185" h="30480">
                  <a:moveTo>
                    <a:pt x="210121" y="0"/>
                  </a:moveTo>
                  <a:lnTo>
                    <a:pt x="0" y="0"/>
                  </a:lnTo>
                  <a:lnTo>
                    <a:pt x="0" y="29973"/>
                  </a:lnTo>
                  <a:lnTo>
                    <a:pt x="210121" y="29973"/>
                  </a:lnTo>
                  <a:lnTo>
                    <a:pt x="210121" y="0"/>
                  </a:lnTo>
                  <a:close/>
                </a:path>
              </a:pathLst>
            </a:custGeom>
            <a:solidFill>
              <a:srgbClr val="FFFFFF">
                <a:alpha val="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53912" y="2490216"/>
              <a:ext cx="48767" cy="4876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36464" y="2465832"/>
              <a:ext cx="1514856" cy="3273552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7016495" y="2374392"/>
            <a:ext cx="1743710" cy="3487420"/>
            <a:chOff x="7016495" y="2374392"/>
            <a:chExt cx="1743710" cy="3487420"/>
          </a:xfrm>
        </p:grpSpPr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28687" y="2374392"/>
              <a:ext cx="1722120" cy="348691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50023" y="2395728"/>
              <a:ext cx="1669923" cy="343775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095743" y="2444496"/>
              <a:ext cx="1584960" cy="3352800"/>
            </a:xfrm>
            <a:custGeom>
              <a:avLst/>
              <a:gdLst/>
              <a:ahLst/>
              <a:cxnLst/>
              <a:rect l="l" t="t" r="r" b="b"/>
              <a:pathLst>
                <a:path w="1584959" h="3352800">
                  <a:moveTo>
                    <a:pt x="1348739" y="0"/>
                  </a:moveTo>
                  <a:lnTo>
                    <a:pt x="236092" y="0"/>
                  </a:lnTo>
                  <a:lnTo>
                    <a:pt x="183514" y="2539"/>
                  </a:lnTo>
                  <a:lnTo>
                    <a:pt x="138302" y="10413"/>
                  </a:lnTo>
                  <a:lnTo>
                    <a:pt x="99949" y="23749"/>
                  </a:lnTo>
                  <a:lnTo>
                    <a:pt x="42925" y="68199"/>
                  </a:lnTo>
                  <a:lnTo>
                    <a:pt x="10413" y="138302"/>
                  </a:lnTo>
                  <a:lnTo>
                    <a:pt x="2539" y="183514"/>
                  </a:lnTo>
                  <a:lnTo>
                    <a:pt x="0" y="235965"/>
                  </a:lnTo>
                  <a:lnTo>
                    <a:pt x="0" y="3116326"/>
                  </a:lnTo>
                  <a:lnTo>
                    <a:pt x="2539" y="3168751"/>
                  </a:lnTo>
                  <a:lnTo>
                    <a:pt x="10413" y="3214014"/>
                  </a:lnTo>
                  <a:lnTo>
                    <a:pt x="23749" y="3252342"/>
                  </a:lnTo>
                  <a:lnTo>
                    <a:pt x="68325" y="3309327"/>
                  </a:lnTo>
                  <a:lnTo>
                    <a:pt x="138302" y="3341903"/>
                  </a:lnTo>
                  <a:lnTo>
                    <a:pt x="183514" y="3349726"/>
                  </a:lnTo>
                  <a:lnTo>
                    <a:pt x="236092" y="3352266"/>
                  </a:lnTo>
                  <a:lnTo>
                    <a:pt x="1348739" y="3352266"/>
                  </a:lnTo>
                  <a:lnTo>
                    <a:pt x="1399412" y="3349498"/>
                  </a:lnTo>
                  <a:lnTo>
                    <a:pt x="1443735" y="3341116"/>
                  </a:lnTo>
                  <a:lnTo>
                    <a:pt x="1481835" y="3327031"/>
                  </a:lnTo>
                  <a:lnTo>
                    <a:pt x="1539621" y="3281248"/>
                  </a:lnTo>
                  <a:lnTo>
                    <a:pt x="1573656" y="3211283"/>
                  </a:lnTo>
                  <a:lnTo>
                    <a:pt x="1582038" y="3166973"/>
                  </a:lnTo>
                  <a:lnTo>
                    <a:pt x="1584832" y="3116326"/>
                  </a:lnTo>
                  <a:lnTo>
                    <a:pt x="1584832" y="235965"/>
                  </a:lnTo>
                  <a:lnTo>
                    <a:pt x="1582292" y="183514"/>
                  </a:lnTo>
                  <a:lnTo>
                    <a:pt x="1574419" y="138302"/>
                  </a:lnTo>
                  <a:lnTo>
                    <a:pt x="1561083" y="99949"/>
                  </a:lnTo>
                  <a:lnTo>
                    <a:pt x="1516506" y="42925"/>
                  </a:lnTo>
                  <a:lnTo>
                    <a:pt x="1446529" y="10413"/>
                  </a:lnTo>
                  <a:lnTo>
                    <a:pt x="1401190" y="2539"/>
                  </a:lnTo>
                  <a:lnTo>
                    <a:pt x="13487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796784" y="5854700"/>
              <a:ext cx="161290" cy="6350"/>
            </a:xfrm>
            <a:custGeom>
              <a:avLst/>
              <a:gdLst/>
              <a:ahLst/>
              <a:cxnLst/>
              <a:rect l="l" t="t" r="r" b="b"/>
              <a:pathLst>
                <a:path w="161290" h="6350">
                  <a:moveTo>
                    <a:pt x="161163" y="1270"/>
                  </a:moveTo>
                  <a:lnTo>
                    <a:pt x="154813" y="1270"/>
                  </a:lnTo>
                  <a:lnTo>
                    <a:pt x="154813" y="0"/>
                  </a:lnTo>
                  <a:lnTo>
                    <a:pt x="6350" y="0"/>
                  </a:lnTo>
                  <a:lnTo>
                    <a:pt x="6350" y="127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161163" y="6350"/>
                  </a:lnTo>
                  <a:lnTo>
                    <a:pt x="161163" y="127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793735" y="5855210"/>
              <a:ext cx="164465" cy="5715"/>
            </a:xfrm>
            <a:custGeom>
              <a:avLst/>
              <a:gdLst/>
              <a:ahLst/>
              <a:cxnLst/>
              <a:rect l="l" t="t" r="r" b="b"/>
              <a:pathLst>
                <a:path w="164465" h="5714">
                  <a:moveTo>
                    <a:pt x="164172" y="0"/>
                  </a:moveTo>
                  <a:lnTo>
                    <a:pt x="0" y="0"/>
                  </a:lnTo>
                  <a:lnTo>
                    <a:pt x="0" y="5712"/>
                  </a:lnTo>
                  <a:lnTo>
                    <a:pt x="164172" y="5712"/>
                  </a:lnTo>
                  <a:lnTo>
                    <a:pt x="164172" y="0"/>
                  </a:lnTo>
                  <a:close/>
                </a:path>
              </a:pathLst>
            </a:custGeom>
            <a:solidFill>
              <a:srgbClr val="949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586215" y="2441448"/>
              <a:ext cx="121920" cy="3343910"/>
            </a:xfrm>
            <a:custGeom>
              <a:avLst/>
              <a:gdLst/>
              <a:ahLst/>
              <a:cxnLst/>
              <a:rect l="l" t="t" r="r" b="b"/>
              <a:pathLst>
                <a:path w="121920" h="3343910">
                  <a:moveTo>
                    <a:pt x="0" y="0"/>
                  </a:moveTo>
                  <a:lnTo>
                    <a:pt x="5968" y="11811"/>
                  </a:lnTo>
                  <a:lnTo>
                    <a:pt x="22732" y="29972"/>
                  </a:lnTo>
                  <a:lnTo>
                    <a:pt x="44957" y="57150"/>
                  </a:lnTo>
                  <a:lnTo>
                    <a:pt x="67436" y="96774"/>
                  </a:lnTo>
                  <a:lnTo>
                    <a:pt x="84835" y="151511"/>
                  </a:lnTo>
                  <a:lnTo>
                    <a:pt x="91820" y="224662"/>
                  </a:lnTo>
                  <a:lnTo>
                    <a:pt x="91820" y="3122422"/>
                  </a:lnTo>
                  <a:lnTo>
                    <a:pt x="85851" y="3191992"/>
                  </a:lnTo>
                  <a:lnTo>
                    <a:pt x="70611" y="3244608"/>
                  </a:lnTo>
                  <a:lnTo>
                    <a:pt x="50545" y="3283178"/>
                  </a:lnTo>
                  <a:lnTo>
                    <a:pt x="12318" y="3329673"/>
                  </a:lnTo>
                  <a:lnTo>
                    <a:pt x="2793" y="3343325"/>
                  </a:lnTo>
                  <a:lnTo>
                    <a:pt x="39242" y="3320935"/>
                  </a:lnTo>
                  <a:lnTo>
                    <a:pt x="68960" y="3291928"/>
                  </a:lnTo>
                  <a:lnTo>
                    <a:pt x="92075" y="3256267"/>
                  </a:lnTo>
                  <a:lnTo>
                    <a:pt x="108457" y="3213925"/>
                  </a:lnTo>
                  <a:lnTo>
                    <a:pt x="118363" y="3164865"/>
                  </a:lnTo>
                  <a:lnTo>
                    <a:pt x="121538" y="3109087"/>
                  </a:lnTo>
                  <a:lnTo>
                    <a:pt x="121538" y="238378"/>
                  </a:lnTo>
                  <a:lnTo>
                    <a:pt x="119252" y="187325"/>
                  </a:lnTo>
                  <a:lnTo>
                    <a:pt x="112140" y="142239"/>
                  </a:lnTo>
                  <a:lnTo>
                    <a:pt x="100075" y="102869"/>
                  </a:lnTo>
                  <a:lnTo>
                    <a:pt x="60705" y="40766"/>
                  </a:lnTo>
                  <a:lnTo>
                    <a:pt x="33147" y="17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583167" y="2441448"/>
              <a:ext cx="128270" cy="3343275"/>
            </a:xfrm>
            <a:custGeom>
              <a:avLst/>
              <a:gdLst/>
              <a:ahLst/>
              <a:cxnLst/>
              <a:rect l="l" t="t" r="r" b="b"/>
              <a:pathLst>
                <a:path w="128270" h="3343275">
                  <a:moveTo>
                    <a:pt x="127698" y="0"/>
                  </a:moveTo>
                  <a:lnTo>
                    <a:pt x="0" y="0"/>
                  </a:lnTo>
                  <a:lnTo>
                    <a:pt x="0" y="3343275"/>
                  </a:lnTo>
                  <a:lnTo>
                    <a:pt x="127698" y="3343275"/>
                  </a:lnTo>
                  <a:lnTo>
                    <a:pt x="127698" y="0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71359" y="2441448"/>
              <a:ext cx="121920" cy="3343910"/>
            </a:xfrm>
            <a:custGeom>
              <a:avLst/>
              <a:gdLst/>
              <a:ahLst/>
              <a:cxnLst/>
              <a:rect l="l" t="t" r="r" b="b"/>
              <a:pathLst>
                <a:path w="121920" h="3343910">
                  <a:moveTo>
                    <a:pt x="121539" y="0"/>
                  </a:moveTo>
                  <a:lnTo>
                    <a:pt x="60833" y="40766"/>
                  </a:lnTo>
                  <a:lnTo>
                    <a:pt x="21463" y="102869"/>
                  </a:lnTo>
                  <a:lnTo>
                    <a:pt x="9398" y="142239"/>
                  </a:lnTo>
                  <a:lnTo>
                    <a:pt x="2286" y="187325"/>
                  </a:lnTo>
                  <a:lnTo>
                    <a:pt x="0" y="238378"/>
                  </a:lnTo>
                  <a:lnTo>
                    <a:pt x="0" y="3109087"/>
                  </a:lnTo>
                  <a:lnTo>
                    <a:pt x="3301" y="3164865"/>
                  </a:lnTo>
                  <a:lnTo>
                    <a:pt x="13081" y="3213925"/>
                  </a:lnTo>
                  <a:lnTo>
                    <a:pt x="29464" y="3256267"/>
                  </a:lnTo>
                  <a:lnTo>
                    <a:pt x="52578" y="3291928"/>
                  </a:lnTo>
                  <a:lnTo>
                    <a:pt x="82296" y="3320935"/>
                  </a:lnTo>
                  <a:lnTo>
                    <a:pt x="118745" y="3343325"/>
                  </a:lnTo>
                  <a:lnTo>
                    <a:pt x="109220" y="3329673"/>
                  </a:lnTo>
                  <a:lnTo>
                    <a:pt x="71120" y="3283178"/>
                  </a:lnTo>
                  <a:lnTo>
                    <a:pt x="50926" y="3244608"/>
                  </a:lnTo>
                  <a:lnTo>
                    <a:pt x="35687" y="3191992"/>
                  </a:lnTo>
                  <a:lnTo>
                    <a:pt x="29718" y="3122422"/>
                  </a:lnTo>
                  <a:lnTo>
                    <a:pt x="29718" y="224662"/>
                  </a:lnTo>
                  <a:lnTo>
                    <a:pt x="36703" y="151511"/>
                  </a:lnTo>
                  <a:lnTo>
                    <a:pt x="54101" y="96774"/>
                  </a:lnTo>
                  <a:lnTo>
                    <a:pt x="76581" y="57150"/>
                  </a:lnTo>
                  <a:lnTo>
                    <a:pt x="115570" y="11811"/>
                  </a:lnTo>
                  <a:lnTo>
                    <a:pt x="121539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071359" y="2441448"/>
              <a:ext cx="124460" cy="3343275"/>
            </a:xfrm>
            <a:custGeom>
              <a:avLst/>
              <a:gdLst/>
              <a:ahLst/>
              <a:cxnLst/>
              <a:rect l="l" t="t" r="r" b="b"/>
              <a:pathLst>
                <a:path w="124459" h="3343275">
                  <a:moveTo>
                    <a:pt x="124396" y="0"/>
                  </a:moveTo>
                  <a:lnTo>
                    <a:pt x="0" y="0"/>
                  </a:lnTo>
                  <a:lnTo>
                    <a:pt x="0" y="3343275"/>
                  </a:lnTo>
                  <a:lnTo>
                    <a:pt x="124396" y="3343275"/>
                  </a:lnTo>
                  <a:lnTo>
                    <a:pt x="124396" y="0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031736" y="2706611"/>
              <a:ext cx="1715770" cy="2822575"/>
            </a:xfrm>
            <a:custGeom>
              <a:avLst/>
              <a:gdLst/>
              <a:ahLst/>
              <a:cxnLst/>
              <a:rect l="l" t="t" r="r" b="b"/>
              <a:pathLst>
                <a:path w="1715770" h="2822575">
                  <a:moveTo>
                    <a:pt x="30378" y="2799448"/>
                  </a:moveTo>
                  <a:lnTo>
                    <a:pt x="0" y="2799448"/>
                  </a:lnTo>
                  <a:lnTo>
                    <a:pt x="0" y="2822206"/>
                  </a:lnTo>
                  <a:lnTo>
                    <a:pt x="30378" y="2822206"/>
                  </a:lnTo>
                  <a:lnTo>
                    <a:pt x="30378" y="2799448"/>
                  </a:lnTo>
                  <a:close/>
                </a:path>
                <a:path w="1715770" h="2822575">
                  <a:moveTo>
                    <a:pt x="30378" y="0"/>
                  </a:moveTo>
                  <a:lnTo>
                    <a:pt x="0" y="0"/>
                  </a:lnTo>
                  <a:lnTo>
                    <a:pt x="0" y="22745"/>
                  </a:lnTo>
                  <a:lnTo>
                    <a:pt x="30378" y="22745"/>
                  </a:lnTo>
                  <a:lnTo>
                    <a:pt x="30378" y="0"/>
                  </a:lnTo>
                  <a:close/>
                </a:path>
                <a:path w="1715770" h="2822575">
                  <a:moveTo>
                    <a:pt x="1715668" y="2799448"/>
                  </a:moveTo>
                  <a:lnTo>
                    <a:pt x="1685290" y="2799448"/>
                  </a:lnTo>
                  <a:lnTo>
                    <a:pt x="1685290" y="2822206"/>
                  </a:lnTo>
                  <a:lnTo>
                    <a:pt x="1715668" y="2822206"/>
                  </a:lnTo>
                  <a:lnTo>
                    <a:pt x="1715668" y="2799448"/>
                  </a:lnTo>
                  <a:close/>
                </a:path>
                <a:path w="1715770" h="2822575">
                  <a:moveTo>
                    <a:pt x="1715668" y="0"/>
                  </a:moveTo>
                  <a:lnTo>
                    <a:pt x="1685290" y="0"/>
                  </a:lnTo>
                  <a:lnTo>
                    <a:pt x="1685290" y="22745"/>
                  </a:lnTo>
                  <a:lnTo>
                    <a:pt x="1715668" y="22745"/>
                  </a:lnTo>
                  <a:lnTo>
                    <a:pt x="1715668" y="0"/>
                  </a:lnTo>
                  <a:close/>
                </a:path>
              </a:pathLst>
            </a:custGeom>
            <a:solidFill>
              <a:srgbClr val="000000">
                <a:alpha val="6039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016496" y="2846806"/>
              <a:ext cx="15240" cy="819785"/>
            </a:xfrm>
            <a:custGeom>
              <a:avLst/>
              <a:gdLst/>
              <a:ahLst/>
              <a:cxnLst/>
              <a:rect l="l" t="t" r="r" b="b"/>
              <a:pathLst>
                <a:path w="15240" h="819785">
                  <a:moveTo>
                    <a:pt x="15113" y="561809"/>
                  </a:moveTo>
                  <a:lnTo>
                    <a:pt x="0" y="561809"/>
                  </a:lnTo>
                  <a:lnTo>
                    <a:pt x="0" y="819429"/>
                  </a:lnTo>
                  <a:lnTo>
                    <a:pt x="15113" y="819429"/>
                  </a:lnTo>
                  <a:lnTo>
                    <a:pt x="15113" y="561809"/>
                  </a:lnTo>
                  <a:close/>
                </a:path>
                <a:path w="15240" h="819785">
                  <a:moveTo>
                    <a:pt x="15113" y="242785"/>
                  </a:moveTo>
                  <a:lnTo>
                    <a:pt x="0" y="242785"/>
                  </a:lnTo>
                  <a:lnTo>
                    <a:pt x="0" y="500405"/>
                  </a:lnTo>
                  <a:lnTo>
                    <a:pt x="15113" y="500405"/>
                  </a:lnTo>
                  <a:lnTo>
                    <a:pt x="15113" y="242785"/>
                  </a:lnTo>
                  <a:close/>
                </a:path>
                <a:path w="15240" h="819785">
                  <a:moveTo>
                    <a:pt x="15113" y="0"/>
                  </a:moveTo>
                  <a:lnTo>
                    <a:pt x="0" y="0"/>
                  </a:lnTo>
                  <a:lnTo>
                    <a:pt x="0" y="135788"/>
                  </a:lnTo>
                  <a:lnTo>
                    <a:pt x="15113" y="135788"/>
                  </a:lnTo>
                  <a:lnTo>
                    <a:pt x="15113" y="0"/>
                  </a:lnTo>
                  <a:close/>
                </a:path>
              </a:pathLst>
            </a:custGeom>
            <a:solidFill>
              <a:srgbClr val="000000">
                <a:alpha val="756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744711" y="3182112"/>
              <a:ext cx="15240" cy="405765"/>
            </a:xfrm>
            <a:custGeom>
              <a:avLst/>
              <a:gdLst/>
              <a:ahLst/>
              <a:cxnLst/>
              <a:rect l="l" t="t" r="r" b="b"/>
              <a:pathLst>
                <a:path w="15240" h="405764">
                  <a:moveTo>
                    <a:pt x="5334" y="0"/>
                  </a:moveTo>
                  <a:lnTo>
                    <a:pt x="0" y="0"/>
                  </a:lnTo>
                  <a:lnTo>
                    <a:pt x="0" y="405257"/>
                  </a:lnTo>
                  <a:lnTo>
                    <a:pt x="5461" y="405257"/>
                  </a:lnTo>
                  <a:lnTo>
                    <a:pt x="9652" y="402971"/>
                  </a:lnTo>
                  <a:lnTo>
                    <a:pt x="12446" y="401954"/>
                  </a:lnTo>
                  <a:lnTo>
                    <a:pt x="14351" y="397383"/>
                  </a:lnTo>
                  <a:lnTo>
                    <a:pt x="14732" y="394842"/>
                  </a:lnTo>
                  <a:lnTo>
                    <a:pt x="14732" y="7747"/>
                  </a:lnTo>
                  <a:lnTo>
                    <a:pt x="14478" y="5968"/>
                  </a:lnTo>
                  <a:lnTo>
                    <a:pt x="12065" y="2666"/>
                  </a:lnTo>
                  <a:lnTo>
                    <a:pt x="8382" y="762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744711" y="3182162"/>
              <a:ext cx="15240" cy="405765"/>
            </a:xfrm>
            <a:custGeom>
              <a:avLst/>
              <a:gdLst/>
              <a:ahLst/>
              <a:cxnLst/>
              <a:rect l="l" t="t" r="r" b="b"/>
              <a:pathLst>
                <a:path w="15240" h="405764">
                  <a:moveTo>
                    <a:pt x="14899" y="0"/>
                  </a:moveTo>
                  <a:lnTo>
                    <a:pt x="0" y="0"/>
                  </a:lnTo>
                  <a:lnTo>
                    <a:pt x="0" y="405206"/>
                  </a:lnTo>
                  <a:lnTo>
                    <a:pt x="14899" y="405206"/>
                  </a:lnTo>
                  <a:lnTo>
                    <a:pt x="14899" y="0"/>
                  </a:lnTo>
                  <a:close/>
                </a:path>
              </a:pathLst>
            </a:custGeom>
            <a:solidFill>
              <a:srgbClr val="000000">
                <a:alpha val="756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784591" y="2502408"/>
              <a:ext cx="210185" cy="30480"/>
            </a:xfrm>
            <a:custGeom>
              <a:avLst/>
              <a:gdLst/>
              <a:ahLst/>
              <a:cxnLst/>
              <a:rect l="l" t="t" r="r" b="b"/>
              <a:pathLst>
                <a:path w="210184" h="30480">
                  <a:moveTo>
                    <a:pt x="193801" y="0"/>
                  </a:moveTo>
                  <a:lnTo>
                    <a:pt x="16382" y="0"/>
                  </a:lnTo>
                  <a:lnTo>
                    <a:pt x="9905" y="1142"/>
                  </a:lnTo>
                  <a:lnTo>
                    <a:pt x="4825" y="4444"/>
                  </a:lnTo>
                  <a:lnTo>
                    <a:pt x="1269" y="9143"/>
                  </a:lnTo>
                  <a:lnTo>
                    <a:pt x="0" y="14986"/>
                  </a:lnTo>
                  <a:lnTo>
                    <a:pt x="1269" y="20827"/>
                  </a:lnTo>
                  <a:lnTo>
                    <a:pt x="4825" y="25526"/>
                  </a:lnTo>
                  <a:lnTo>
                    <a:pt x="9905" y="28828"/>
                  </a:lnTo>
                  <a:lnTo>
                    <a:pt x="16382" y="29971"/>
                  </a:lnTo>
                  <a:lnTo>
                    <a:pt x="193801" y="29971"/>
                  </a:lnTo>
                  <a:lnTo>
                    <a:pt x="200151" y="28828"/>
                  </a:lnTo>
                  <a:lnTo>
                    <a:pt x="205358" y="25526"/>
                  </a:lnTo>
                  <a:lnTo>
                    <a:pt x="208787" y="20827"/>
                  </a:lnTo>
                  <a:lnTo>
                    <a:pt x="210057" y="14986"/>
                  </a:lnTo>
                  <a:lnTo>
                    <a:pt x="208787" y="9143"/>
                  </a:lnTo>
                  <a:lnTo>
                    <a:pt x="205358" y="4444"/>
                  </a:lnTo>
                  <a:lnTo>
                    <a:pt x="200151" y="1142"/>
                  </a:lnTo>
                  <a:lnTo>
                    <a:pt x="193801" y="0"/>
                  </a:lnTo>
                  <a:close/>
                </a:path>
              </a:pathLst>
            </a:custGeom>
            <a:solidFill>
              <a:srgbClr val="1C1B1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784592" y="2499347"/>
              <a:ext cx="210185" cy="30480"/>
            </a:xfrm>
            <a:custGeom>
              <a:avLst/>
              <a:gdLst/>
              <a:ahLst/>
              <a:cxnLst/>
              <a:rect l="l" t="t" r="r" b="b"/>
              <a:pathLst>
                <a:path w="210184" h="30480">
                  <a:moveTo>
                    <a:pt x="210121" y="28054"/>
                  </a:moveTo>
                  <a:lnTo>
                    <a:pt x="0" y="28054"/>
                  </a:lnTo>
                  <a:lnTo>
                    <a:pt x="0" y="30365"/>
                  </a:lnTo>
                  <a:lnTo>
                    <a:pt x="210121" y="30365"/>
                  </a:lnTo>
                  <a:lnTo>
                    <a:pt x="210121" y="28054"/>
                  </a:lnTo>
                  <a:close/>
                </a:path>
                <a:path w="210184" h="30480">
                  <a:moveTo>
                    <a:pt x="210121" y="20955"/>
                  </a:moveTo>
                  <a:lnTo>
                    <a:pt x="0" y="20955"/>
                  </a:lnTo>
                  <a:lnTo>
                    <a:pt x="0" y="23253"/>
                  </a:lnTo>
                  <a:lnTo>
                    <a:pt x="210121" y="23253"/>
                  </a:lnTo>
                  <a:lnTo>
                    <a:pt x="210121" y="20955"/>
                  </a:lnTo>
                  <a:close/>
                </a:path>
                <a:path w="210184" h="30480">
                  <a:moveTo>
                    <a:pt x="210121" y="14046"/>
                  </a:moveTo>
                  <a:lnTo>
                    <a:pt x="0" y="14046"/>
                  </a:lnTo>
                  <a:lnTo>
                    <a:pt x="0" y="16395"/>
                  </a:lnTo>
                  <a:lnTo>
                    <a:pt x="210121" y="16395"/>
                  </a:lnTo>
                  <a:lnTo>
                    <a:pt x="210121" y="14046"/>
                  </a:lnTo>
                  <a:close/>
                </a:path>
                <a:path w="210184" h="30480">
                  <a:moveTo>
                    <a:pt x="210121" y="7061"/>
                  </a:moveTo>
                  <a:lnTo>
                    <a:pt x="0" y="7061"/>
                  </a:lnTo>
                  <a:lnTo>
                    <a:pt x="0" y="9410"/>
                  </a:lnTo>
                  <a:lnTo>
                    <a:pt x="210121" y="9410"/>
                  </a:lnTo>
                  <a:lnTo>
                    <a:pt x="210121" y="7061"/>
                  </a:lnTo>
                  <a:close/>
                </a:path>
                <a:path w="210184" h="30480">
                  <a:moveTo>
                    <a:pt x="210121" y="0"/>
                  </a:moveTo>
                  <a:lnTo>
                    <a:pt x="0" y="0"/>
                  </a:lnTo>
                  <a:lnTo>
                    <a:pt x="0" y="2298"/>
                  </a:lnTo>
                  <a:lnTo>
                    <a:pt x="210121" y="2298"/>
                  </a:lnTo>
                  <a:lnTo>
                    <a:pt x="210121" y="0"/>
                  </a:lnTo>
                  <a:close/>
                </a:path>
              </a:pathLst>
            </a:custGeom>
            <a:solidFill>
              <a:srgbClr val="000000">
                <a:alpha val="1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784592" y="2505417"/>
              <a:ext cx="210185" cy="27940"/>
            </a:xfrm>
            <a:custGeom>
              <a:avLst/>
              <a:gdLst/>
              <a:ahLst/>
              <a:cxnLst/>
              <a:rect l="l" t="t" r="r" b="b"/>
              <a:pathLst>
                <a:path w="210184" h="27939">
                  <a:moveTo>
                    <a:pt x="210121" y="25260"/>
                  </a:moveTo>
                  <a:lnTo>
                    <a:pt x="0" y="25260"/>
                  </a:lnTo>
                  <a:lnTo>
                    <a:pt x="0" y="27343"/>
                  </a:lnTo>
                  <a:lnTo>
                    <a:pt x="210121" y="27343"/>
                  </a:lnTo>
                  <a:lnTo>
                    <a:pt x="210121" y="25260"/>
                  </a:lnTo>
                  <a:close/>
                </a:path>
                <a:path w="210184" h="27939">
                  <a:moveTo>
                    <a:pt x="210121" y="18986"/>
                  </a:moveTo>
                  <a:lnTo>
                    <a:pt x="0" y="18986"/>
                  </a:lnTo>
                  <a:lnTo>
                    <a:pt x="0" y="21120"/>
                  </a:lnTo>
                  <a:lnTo>
                    <a:pt x="210121" y="21120"/>
                  </a:lnTo>
                  <a:lnTo>
                    <a:pt x="210121" y="18986"/>
                  </a:lnTo>
                  <a:close/>
                </a:path>
                <a:path w="210184" h="27939">
                  <a:moveTo>
                    <a:pt x="210121" y="12636"/>
                  </a:moveTo>
                  <a:lnTo>
                    <a:pt x="0" y="12636"/>
                  </a:lnTo>
                  <a:lnTo>
                    <a:pt x="0" y="14770"/>
                  </a:lnTo>
                  <a:lnTo>
                    <a:pt x="210121" y="14770"/>
                  </a:lnTo>
                  <a:lnTo>
                    <a:pt x="210121" y="12636"/>
                  </a:lnTo>
                  <a:close/>
                </a:path>
                <a:path w="210184" h="27939">
                  <a:moveTo>
                    <a:pt x="210121" y="6350"/>
                  </a:moveTo>
                  <a:lnTo>
                    <a:pt x="0" y="6350"/>
                  </a:lnTo>
                  <a:lnTo>
                    <a:pt x="0" y="8420"/>
                  </a:lnTo>
                  <a:lnTo>
                    <a:pt x="210121" y="8420"/>
                  </a:lnTo>
                  <a:lnTo>
                    <a:pt x="210121" y="6350"/>
                  </a:lnTo>
                  <a:close/>
                </a:path>
                <a:path w="210184" h="27939">
                  <a:moveTo>
                    <a:pt x="210121" y="0"/>
                  </a:moveTo>
                  <a:lnTo>
                    <a:pt x="0" y="0"/>
                  </a:lnTo>
                  <a:lnTo>
                    <a:pt x="0" y="2070"/>
                  </a:lnTo>
                  <a:lnTo>
                    <a:pt x="210121" y="2070"/>
                  </a:lnTo>
                  <a:lnTo>
                    <a:pt x="210121" y="0"/>
                  </a:lnTo>
                  <a:close/>
                </a:path>
              </a:pathLst>
            </a:custGeom>
            <a:solidFill>
              <a:srgbClr val="FFFFFF">
                <a:alpha val="235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787640" y="2499372"/>
              <a:ext cx="203835" cy="33020"/>
            </a:xfrm>
            <a:custGeom>
              <a:avLst/>
              <a:gdLst/>
              <a:ahLst/>
              <a:cxnLst/>
              <a:rect l="l" t="t" r="r" b="b"/>
              <a:pathLst>
                <a:path w="203834" h="33019">
                  <a:moveTo>
                    <a:pt x="2222" y="0"/>
                  </a:moveTo>
                  <a:lnTo>
                    <a:pt x="0" y="0"/>
                  </a:lnTo>
                  <a:lnTo>
                    <a:pt x="0" y="33007"/>
                  </a:lnTo>
                  <a:lnTo>
                    <a:pt x="2222" y="33007"/>
                  </a:lnTo>
                  <a:lnTo>
                    <a:pt x="2222" y="0"/>
                  </a:lnTo>
                  <a:close/>
                </a:path>
                <a:path w="203834" h="33019">
                  <a:moveTo>
                    <a:pt x="8953" y="0"/>
                  </a:moveTo>
                  <a:lnTo>
                    <a:pt x="6731" y="0"/>
                  </a:lnTo>
                  <a:lnTo>
                    <a:pt x="6731" y="33007"/>
                  </a:lnTo>
                  <a:lnTo>
                    <a:pt x="8953" y="33007"/>
                  </a:lnTo>
                  <a:lnTo>
                    <a:pt x="8953" y="0"/>
                  </a:lnTo>
                  <a:close/>
                </a:path>
                <a:path w="203834" h="33019">
                  <a:moveTo>
                    <a:pt x="15684" y="0"/>
                  </a:moveTo>
                  <a:lnTo>
                    <a:pt x="13462" y="0"/>
                  </a:lnTo>
                  <a:lnTo>
                    <a:pt x="13462" y="33007"/>
                  </a:lnTo>
                  <a:lnTo>
                    <a:pt x="15684" y="33007"/>
                  </a:lnTo>
                  <a:lnTo>
                    <a:pt x="15684" y="0"/>
                  </a:lnTo>
                  <a:close/>
                </a:path>
                <a:path w="203834" h="33019">
                  <a:moveTo>
                    <a:pt x="22415" y="0"/>
                  </a:moveTo>
                  <a:lnTo>
                    <a:pt x="20193" y="0"/>
                  </a:lnTo>
                  <a:lnTo>
                    <a:pt x="20193" y="33007"/>
                  </a:lnTo>
                  <a:lnTo>
                    <a:pt x="22415" y="33007"/>
                  </a:lnTo>
                  <a:lnTo>
                    <a:pt x="22415" y="0"/>
                  </a:lnTo>
                  <a:close/>
                </a:path>
                <a:path w="203834" h="33019">
                  <a:moveTo>
                    <a:pt x="29108" y="0"/>
                  </a:moveTo>
                  <a:lnTo>
                    <a:pt x="26924" y="0"/>
                  </a:lnTo>
                  <a:lnTo>
                    <a:pt x="26924" y="33007"/>
                  </a:lnTo>
                  <a:lnTo>
                    <a:pt x="29108" y="33007"/>
                  </a:lnTo>
                  <a:lnTo>
                    <a:pt x="29108" y="0"/>
                  </a:lnTo>
                  <a:close/>
                </a:path>
                <a:path w="203834" h="33019">
                  <a:moveTo>
                    <a:pt x="35877" y="0"/>
                  </a:moveTo>
                  <a:lnTo>
                    <a:pt x="33655" y="0"/>
                  </a:lnTo>
                  <a:lnTo>
                    <a:pt x="33655" y="33007"/>
                  </a:lnTo>
                  <a:lnTo>
                    <a:pt x="35877" y="33007"/>
                  </a:lnTo>
                  <a:lnTo>
                    <a:pt x="35877" y="0"/>
                  </a:lnTo>
                  <a:close/>
                </a:path>
                <a:path w="203834" h="33019">
                  <a:moveTo>
                    <a:pt x="42621" y="0"/>
                  </a:moveTo>
                  <a:lnTo>
                    <a:pt x="40386" y="0"/>
                  </a:lnTo>
                  <a:lnTo>
                    <a:pt x="40386" y="33007"/>
                  </a:lnTo>
                  <a:lnTo>
                    <a:pt x="42621" y="33007"/>
                  </a:lnTo>
                  <a:lnTo>
                    <a:pt x="42621" y="0"/>
                  </a:lnTo>
                  <a:close/>
                </a:path>
                <a:path w="203834" h="33019">
                  <a:moveTo>
                    <a:pt x="49225" y="0"/>
                  </a:moveTo>
                  <a:lnTo>
                    <a:pt x="46990" y="0"/>
                  </a:lnTo>
                  <a:lnTo>
                    <a:pt x="46990" y="33007"/>
                  </a:lnTo>
                  <a:lnTo>
                    <a:pt x="49225" y="33007"/>
                  </a:lnTo>
                  <a:lnTo>
                    <a:pt x="49225" y="0"/>
                  </a:lnTo>
                  <a:close/>
                </a:path>
                <a:path w="203834" h="33019">
                  <a:moveTo>
                    <a:pt x="55956" y="0"/>
                  </a:moveTo>
                  <a:lnTo>
                    <a:pt x="53721" y="0"/>
                  </a:lnTo>
                  <a:lnTo>
                    <a:pt x="53721" y="33007"/>
                  </a:lnTo>
                  <a:lnTo>
                    <a:pt x="55956" y="33007"/>
                  </a:lnTo>
                  <a:lnTo>
                    <a:pt x="55956" y="0"/>
                  </a:lnTo>
                  <a:close/>
                </a:path>
                <a:path w="203834" h="33019">
                  <a:moveTo>
                    <a:pt x="62636" y="0"/>
                  </a:moveTo>
                  <a:lnTo>
                    <a:pt x="60452" y="0"/>
                  </a:lnTo>
                  <a:lnTo>
                    <a:pt x="60452" y="33007"/>
                  </a:lnTo>
                  <a:lnTo>
                    <a:pt x="62636" y="33007"/>
                  </a:lnTo>
                  <a:lnTo>
                    <a:pt x="62636" y="0"/>
                  </a:lnTo>
                  <a:close/>
                </a:path>
                <a:path w="203834" h="33019">
                  <a:moveTo>
                    <a:pt x="69291" y="0"/>
                  </a:moveTo>
                  <a:lnTo>
                    <a:pt x="67056" y="0"/>
                  </a:lnTo>
                  <a:lnTo>
                    <a:pt x="67056" y="33007"/>
                  </a:lnTo>
                  <a:lnTo>
                    <a:pt x="69291" y="33007"/>
                  </a:lnTo>
                  <a:lnTo>
                    <a:pt x="69291" y="0"/>
                  </a:lnTo>
                  <a:close/>
                </a:path>
                <a:path w="203834" h="33019">
                  <a:moveTo>
                    <a:pt x="76022" y="0"/>
                  </a:moveTo>
                  <a:lnTo>
                    <a:pt x="73787" y="0"/>
                  </a:lnTo>
                  <a:lnTo>
                    <a:pt x="73787" y="33007"/>
                  </a:lnTo>
                  <a:lnTo>
                    <a:pt x="76022" y="33007"/>
                  </a:lnTo>
                  <a:lnTo>
                    <a:pt x="76022" y="0"/>
                  </a:lnTo>
                  <a:close/>
                </a:path>
                <a:path w="203834" h="33019">
                  <a:moveTo>
                    <a:pt x="82753" y="0"/>
                  </a:moveTo>
                  <a:lnTo>
                    <a:pt x="80518" y="0"/>
                  </a:lnTo>
                  <a:lnTo>
                    <a:pt x="80518" y="33007"/>
                  </a:lnTo>
                  <a:lnTo>
                    <a:pt x="82753" y="33007"/>
                  </a:lnTo>
                  <a:lnTo>
                    <a:pt x="82753" y="0"/>
                  </a:lnTo>
                  <a:close/>
                </a:path>
                <a:path w="203834" h="33019">
                  <a:moveTo>
                    <a:pt x="89484" y="0"/>
                  </a:moveTo>
                  <a:lnTo>
                    <a:pt x="87249" y="0"/>
                  </a:lnTo>
                  <a:lnTo>
                    <a:pt x="87249" y="33007"/>
                  </a:lnTo>
                  <a:lnTo>
                    <a:pt x="89484" y="33007"/>
                  </a:lnTo>
                  <a:lnTo>
                    <a:pt x="89484" y="0"/>
                  </a:lnTo>
                  <a:close/>
                </a:path>
                <a:path w="203834" h="33019">
                  <a:moveTo>
                    <a:pt x="96164" y="0"/>
                  </a:moveTo>
                  <a:lnTo>
                    <a:pt x="93980" y="0"/>
                  </a:lnTo>
                  <a:lnTo>
                    <a:pt x="93980" y="33007"/>
                  </a:lnTo>
                  <a:lnTo>
                    <a:pt x="96164" y="33007"/>
                  </a:lnTo>
                  <a:lnTo>
                    <a:pt x="96164" y="0"/>
                  </a:lnTo>
                  <a:close/>
                </a:path>
                <a:path w="203834" h="33019">
                  <a:moveTo>
                    <a:pt x="102946" y="0"/>
                  </a:moveTo>
                  <a:lnTo>
                    <a:pt x="100711" y="0"/>
                  </a:lnTo>
                  <a:lnTo>
                    <a:pt x="100711" y="33007"/>
                  </a:lnTo>
                  <a:lnTo>
                    <a:pt x="102946" y="33007"/>
                  </a:lnTo>
                  <a:lnTo>
                    <a:pt x="102946" y="0"/>
                  </a:lnTo>
                  <a:close/>
                </a:path>
                <a:path w="203834" h="33019">
                  <a:moveTo>
                    <a:pt x="109677" y="0"/>
                  </a:moveTo>
                  <a:lnTo>
                    <a:pt x="107442" y="0"/>
                  </a:lnTo>
                  <a:lnTo>
                    <a:pt x="107442" y="33007"/>
                  </a:lnTo>
                  <a:lnTo>
                    <a:pt x="109677" y="33007"/>
                  </a:lnTo>
                  <a:lnTo>
                    <a:pt x="109677" y="0"/>
                  </a:lnTo>
                  <a:close/>
                </a:path>
                <a:path w="203834" h="33019">
                  <a:moveTo>
                    <a:pt x="116408" y="0"/>
                  </a:moveTo>
                  <a:lnTo>
                    <a:pt x="114173" y="0"/>
                  </a:lnTo>
                  <a:lnTo>
                    <a:pt x="114173" y="33007"/>
                  </a:lnTo>
                  <a:lnTo>
                    <a:pt x="116408" y="33007"/>
                  </a:lnTo>
                  <a:lnTo>
                    <a:pt x="116408" y="0"/>
                  </a:lnTo>
                  <a:close/>
                </a:path>
                <a:path w="203834" h="33019">
                  <a:moveTo>
                    <a:pt x="123139" y="0"/>
                  </a:moveTo>
                  <a:lnTo>
                    <a:pt x="120904" y="0"/>
                  </a:lnTo>
                  <a:lnTo>
                    <a:pt x="120904" y="33007"/>
                  </a:lnTo>
                  <a:lnTo>
                    <a:pt x="123139" y="33007"/>
                  </a:lnTo>
                  <a:lnTo>
                    <a:pt x="123139" y="0"/>
                  </a:lnTo>
                  <a:close/>
                </a:path>
                <a:path w="203834" h="33019">
                  <a:moveTo>
                    <a:pt x="129870" y="0"/>
                  </a:moveTo>
                  <a:lnTo>
                    <a:pt x="127635" y="0"/>
                  </a:lnTo>
                  <a:lnTo>
                    <a:pt x="127635" y="33007"/>
                  </a:lnTo>
                  <a:lnTo>
                    <a:pt x="129870" y="33007"/>
                  </a:lnTo>
                  <a:lnTo>
                    <a:pt x="129870" y="0"/>
                  </a:lnTo>
                  <a:close/>
                </a:path>
                <a:path w="203834" h="33019">
                  <a:moveTo>
                    <a:pt x="136588" y="0"/>
                  </a:moveTo>
                  <a:lnTo>
                    <a:pt x="134366" y="0"/>
                  </a:lnTo>
                  <a:lnTo>
                    <a:pt x="134366" y="33007"/>
                  </a:lnTo>
                  <a:lnTo>
                    <a:pt x="136588" y="33007"/>
                  </a:lnTo>
                  <a:lnTo>
                    <a:pt x="136588" y="0"/>
                  </a:lnTo>
                  <a:close/>
                </a:path>
                <a:path w="203834" h="33019">
                  <a:moveTo>
                    <a:pt x="143319" y="0"/>
                  </a:moveTo>
                  <a:lnTo>
                    <a:pt x="141097" y="0"/>
                  </a:lnTo>
                  <a:lnTo>
                    <a:pt x="141097" y="33007"/>
                  </a:lnTo>
                  <a:lnTo>
                    <a:pt x="143319" y="33007"/>
                  </a:lnTo>
                  <a:lnTo>
                    <a:pt x="143319" y="0"/>
                  </a:lnTo>
                  <a:close/>
                </a:path>
                <a:path w="203834" h="33019">
                  <a:moveTo>
                    <a:pt x="150050" y="0"/>
                  </a:moveTo>
                  <a:lnTo>
                    <a:pt x="147828" y="0"/>
                  </a:lnTo>
                  <a:lnTo>
                    <a:pt x="147828" y="33007"/>
                  </a:lnTo>
                  <a:lnTo>
                    <a:pt x="150050" y="33007"/>
                  </a:lnTo>
                  <a:lnTo>
                    <a:pt x="150050" y="0"/>
                  </a:lnTo>
                  <a:close/>
                </a:path>
                <a:path w="203834" h="33019">
                  <a:moveTo>
                    <a:pt x="156654" y="0"/>
                  </a:moveTo>
                  <a:lnTo>
                    <a:pt x="154432" y="0"/>
                  </a:lnTo>
                  <a:lnTo>
                    <a:pt x="154432" y="33007"/>
                  </a:lnTo>
                  <a:lnTo>
                    <a:pt x="156654" y="33007"/>
                  </a:lnTo>
                  <a:lnTo>
                    <a:pt x="156654" y="0"/>
                  </a:lnTo>
                  <a:close/>
                </a:path>
                <a:path w="203834" h="33019">
                  <a:moveTo>
                    <a:pt x="163258" y="0"/>
                  </a:moveTo>
                  <a:lnTo>
                    <a:pt x="161036" y="0"/>
                  </a:lnTo>
                  <a:lnTo>
                    <a:pt x="161036" y="33007"/>
                  </a:lnTo>
                  <a:lnTo>
                    <a:pt x="163258" y="33007"/>
                  </a:lnTo>
                  <a:lnTo>
                    <a:pt x="163258" y="0"/>
                  </a:lnTo>
                  <a:close/>
                </a:path>
                <a:path w="203834" h="33019">
                  <a:moveTo>
                    <a:pt x="169989" y="0"/>
                  </a:moveTo>
                  <a:lnTo>
                    <a:pt x="167767" y="0"/>
                  </a:lnTo>
                  <a:lnTo>
                    <a:pt x="167767" y="33007"/>
                  </a:lnTo>
                  <a:lnTo>
                    <a:pt x="169989" y="33007"/>
                  </a:lnTo>
                  <a:lnTo>
                    <a:pt x="169989" y="0"/>
                  </a:lnTo>
                  <a:close/>
                </a:path>
                <a:path w="203834" h="33019">
                  <a:moveTo>
                    <a:pt x="176809" y="0"/>
                  </a:moveTo>
                  <a:lnTo>
                    <a:pt x="174625" y="0"/>
                  </a:lnTo>
                  <a:lnTo>
                    <a:pt x="174625" y="33007"/>
                  </a:lnTo>
                  <a:lnTo>
                    <a:pt x="176809" y="33007"/>
                  </a:lnTo>
                  <a:lnTo>
                    <a:pt x="176809" y="0"/>
                  </a:lnTo>
                  <a:close/>
                </a:path>
                <a:path w="203834" h="33019">
                  <a:moveTo>
                    <a:pt x="183451" y="0"/>
                  </a:moveTo>
                  <a:lnTo>
                    <a:pt x="181229" y="0"/>
                  </a:lnTo>
                  <a:lnTo>
                    <a:pt x="181229" y="33007"/>
                  </a:lnTo>
                  <a:lnTo>
                    <a:pt x="183451" y="33007"/>
                  </a:lnTo>
                  <a:lnTo>
                    <a:pt x="183451" y="0"/>
                  </a:lnTo>
                  <a:close/>
                </a:path>
                <a:path w="203834" h="33019">
                  <a:moveTo>
                    <a:pt x="190182" y="0"/>
                  </a:moveTo>
                  <a:lnTo>
                    <a:pt x="187960" y="0"/>
                  </a:lnTo>
                  <a:lnTo>
                    <a:pt x="187960" y="33007"/>
                  </a:lnTo>
                  <a:lnTo>
                    <a:pt x="190182" y="33007"/>
                  </a:lnTo>
                  <a:lnTo>
                    <a:pt x="190182" y="0"/>
                  </a:lnTo>
                  <a:close/>
                </a:path>
                <a:path w="203834" h="33019">
                  <a:moveTo>
                    <a:pt x="196913" y="0"/>
                  </a:moveTo>
                  <a:lnTo>
                    <a:pt x="194691" y="0"/>
                  </a:lnTo>
                  <a:lnTo>
                    <a:pt x="194691" y="33007"/>
                  </a:lnTo>
                  <a:lnTo>
                    <a:pt x="196913" y="33007"/>
                  </a:lnTo>
                  <a:lnTo>
                    <a:pt x="196913" y="0"/>
                  </a:lnTo>
                  <a:close/>
                </a:path>
                <a:path w="203834" h="33019">
                  <a:moveTo>
                    <a:pt x="203644" y="0"/>
                  </a:moveTo>
                  <a:lnTo>
                    <a:pt x="201422" y="0"/>
                  </a:lnTo>
                  <a:lnTo>
                    <a:pt x="201422" y="33007"/>
                  </a:lnTo>
                  <a:lnTo>
                    <a:pt x="203644" y="33007"/>
                  </a:lnTo>
                  <a:lnTo>
                    <a:pt x="203644" y="0"/>
                  </a:lnTo>
                  <a:close/>
                </a:path>
              </a:pathLst>
            </a:custGeom>
            <a:solidFill>
              <a:srgbClr val="000000">
                <a:alpha val="1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784592" y="2499372"/>
              <a:ext cx="203835" cy="33020"/>
            </a:xfrm>
            <a:custGeom>
              <a:avLst/>
              <a:gdLst/>
              <a:ahLst/>
              <a:cxnLst/>
              <a:rect l="l" t="t" r="r" b="b"/>
              <a:pathLst>
                <a:path w="203834" h="33019">
                  <a:moveTo>
                    <a:pt x="2222" y="0"/>
                  </a:moveTo>
                  <a:lnTo>
                    <a:pt x="0" y="0"/>
                  </a:lnTo>
                  <a:lnTo>
                    <a:pt x="0" y="33007"/>
                  </a:lnTo>
                  <a:lnTo>
                    <a:pt x="2222" y="33007"/>
                  </a:lnTo>
                  <a:lnTo>
                    <a:pt x="2222" y="0"/>
                  </a:lnTo>
                  <a:close/>
                </a:path>
                <a:path w="203834" h="33019">
                  <a:moveTo>
                    <a:pt x="8953" y="0"/>
                  </a:moveTo>
                  <a:lnTo>
                    <a:pt x="6731" y="0"/>
                  </a:lnTo>
                  <a:lnTo>
                    <a:pt x="6731" y="33007"/>
                  </a:lnTo>
                  <a:lnTo>
                    <a:pt x="8953" y="33007"/>
                  </a:lnTo>
                  <a:lnTo>
                    <a:pt x="8953" y="0"/>
                  </a:lnTo>
                  <a:close/>
                </a:path>
                <a:path w="203834" h="33019">
                  <a:moveTo>
                    <a:pt x="15684" y="0"/>
                  </a:moveTo>
                  <a:lnTo>
                    <a:pt x="13462" y="0"/>
                  </a:lnTo>
                  <a:lnTo>
                    <a:pt x="13462" y="33007"/>
                  </a:lnTo>
                  <a:lnTo>
                    <a:pt x="15684" y="33007"/>
                  </a:lnTo>
                  <a:lnTo>
                    <a:pt x="15684" y="0"/>
                  </a:lnTo>
                  <a:close/>
                </a:path>
                <a:path w="203834" h="33019">
                  <a:moveTo>
                    <a:pt x="22415" y="0"/>
                  </a:moveTo>
                  <a:lnTo>
                    <a:pt x="20193" y="0"/>
                  </a:lnTo>
                  <a:lnTo>
                    <a:pt x="20193" y="33007"/>
                  </a:lnTo>
                  <a:lnTo>
                    <a:pt x="22415" y="33007"/>
                  </a:lnTo>
                  <a:lnTo>
                    <a:pt x="22415" y="0"/>
                  </a:lnTo>
                  <a:close/>
                </a:path>
                <a:path w="203834" h="33019">
                  <a:moveTo>
                    <a:pt x="29146" y="0"/>
                  </a:moveTo>
                  <a:lnTo>
                    <a:pt x="26924" y="0"/>
                  </a:lnTo>
                  <a:lnTo>
                    <a:pt x="26924" y="33007"/>
                  </a:lnTo>
                  <a:lnTo>
                    <a:pt x="29146" y="33007"/>
                  </a:lnTo>
                  <a:lnTo>
                    <a:pt x="29146" y="0"/>
                  </a:lnTo>
                  <a:close/>
                </a:path>
                <a:path w="203834" h="33019">
                  <a:moveTo>
                    <a:pt x="35877" y="0"/>
                  </a:moveTo>
                  <a:lnTo>
                    <a:pt x="33655" y="0"/>
                  </a:lnTo>
                  <a:lnTo>
                    <a:pt x="33655" y="33007"/>
                  </a:lnTo>
                  <a:lnTo>
                    <a:pt x="35877" y="33007"/>
                  </a:lnTo>
                  <a:lnTo>
                    <a:pt x="35877" y="0"/>
                  </a:lnTo>
                  <a:close/>
                </a:path>
                <a:path w="203834" h="33019">
                  <a:moveTo>
                    <a:pt x="42608" y="0"/>
                  </a:moveTo>
                  <a:lnTo>
                    <a:pt x="40386" y="0"/>
                  </a:lnTo>
                  <a:lnTo>
                    <a:pt x="40386" y="33007"/>
                  </a:lnTo>
                  <a:lnTo>
                    <a:pt x="42608" y="33007"/>
                  </a:lnTo>
                  <a:lnTo>
                    <a:pt x="42608" y="0"/>
                  </a:lnTo>
                  <a:close/>
                </a:path>
                <a:path w="203834" h="33019">
                  <a:moveTo>
                    <a:pt x="49301" y="0"/>
                  </a:moveTo>
                  <a:lnTo>
                    <a:pt x="47117" y="0"/>
                  </a:lnTo>
                  <a:lnTo>
                    <a:pt x="47117" y="33007"/>
                  </a:lnTo>
                  <a:lnTo>
                    <a:pt x="49301" y="33007"/>
                  </a:lnTo>
                  <a:lnTo>
                    <a:pt x="49301" y="0"/>
                  </a:lnTo>
                  <a:close/>
                </a:path>
                <a:path w="203834" h="33019">
                  <a:moveTo>
                    <a:pt x="55943" y="0"/>
                  </a:moveTo>
                  <a:lnTo>
                    <a:pt x="53721" y="0"/>
                  </a:lnTo>
                  <a:lnTo>
                    <a:pt x="53721" y="33007"/>
                  </a:lnTo>
                  <a:lnTo>
                    <a:pt x="55943" y="33007"/>
                  </a:lnTo>
                  <a:lnTo>
                    <a:pt x="55943" y="0"/>
                  </a:lnTo>
                  <a:close/>
                </a:path>
                <a:path w="203834" h="33019">
                  <a:moveTo>
                    <a:pt x="62674" y="0"/>
                  </a:moveTo>
                  <a:lnTo>
                    <a:pt x="60452" y="0"/>
                  </a:lnTo>
                  <a:lnTo>
                    <a:pt x="60452" y="33007"/>
                  </a:lnTo>
                  <a:lnTo>
                    <a:pt x="62674" y="33007"/>
                  </a:lnTo>
                  <a:lnTo>
                    <a:pt x="62674" y="0"/>
                  </a:lnTo>
                  <a:close/>
                </a:path>
                <a:path w="203834" h="33019">
                  <a:moveTo>
                    <a:pt x="69278" y="0"/>
                  </a:moveTo>
                  <a:lnTo>
                    <a:pt x="67056" y="0"/>
                  </a:lnTo>
                  <a:lnTo>
                    <a:pt x="67056" y="33007"/>
                  </a:lnTo>
                  <a:lnTo>
                    <a:pt x="69278" y="33007"/>
                  </a:lnTo>
                  <a:lnTo>
                    <a:pt x="69278" y="0"/>
                  </a:lnTo>
                  <a:close/>
                </a:path>
                <a:path w="203834" h="33019">
                  <a:moveTo>
                    <a:pt x="76009" y="0"/>
                  </a:moveTo>
                  <a:lnTo>
                    <a:pt x="73787" y="0"/>
                  </a:lnTo>
                  <a:lnTo>
                    <a:pt x="73787" y="33007"/>
                  </a:lnTo>
                  <a:lnTo>
                    <a:pt x="76009" y="33007"/>
                  </a:lnTo>
                  <a:lnTo>
                    <a:pt x="76009" y="0"/>
                  </a:lnTo>
                  <a:close/>
                </a:path>
                <a:path w="203834" h="33019">
                  <a:moveTo>
                    <a:pt x="82816" y="0"/>
                  </a:moveTo>
                  <a:lnTo>
                    <a:pt x="80645" y="0"/>
                  </a:lnTo>
                  <a:lnTo>
                    <a:pt x="80645" y="33007"/>
                  </a:lnTo>
                  <a:lnTo>
                    <a:pt x="82816" y="33007"/>
                  </a:lnTo>
                  <a:lnTo>
                    <a:pt x="82816" y="0"/>
                  </a:lnTo>
                  <a:close/>
                </a:path>
                <a:path w="203834" h="33019">
                  <a:moveTo>
                    <a:pt x="89471" y="0"/>
                  </a:moveTo>
                  <a:lnTo>
                    <a:pt x="87249" y="0"/>
                  </a:lnTo>
                  <a:lnTo>
                    <a:pt x="87249" y="33007"/>
                  </a:lnTo>
                  <a:lnTo>
                    <a:pt x="89471" y="33007"/>
                  </a:lnTo>
                  <a:lnTo>
                    <a:pt x="89471" y="0"/>
                  </a:lnTo>
                  <a:close/>
                </a:path>
                <a:path w="203834" h="33019">
                  <a:moveTo>
                    <a:pt x="96202" y="0"/>
                  </a:moveTo>
                  <a:lnTo>
                    <a:pt x="93980" y="0"/>
                  </a:lnTo>
                  <a:lnTo>
                    <a:pt x="93980" y="33007"/>
                  </a:lnTo>
                  <a:lnTo>
                    <a:pt x="96202" y="33007"/>
                  </a:lnTo>
                  <a:lnTo>
                    <a:pt x="96202" y="0"/>
                  </a:lnTo>
                  <a:close/>
                </a:path>
                <a:path w="203834" h="33019">
                  <a:moveTo>
                    <a:pt x="102933" y="0"/>
                  </a:moveTo>
                  <a:lnTo>
                    <a:pt x="100711" y="0"/>
                  </a:lnTo>
                  <a:lnTo>
                    <a:pt x="100711" y="33007"/>
                  </a:lnTo>
                  <a:lnTo>
                    <a:pt x="102933" y="33007"/>
                  </a:lnTo>
                  <a:lnTo>
                    <a:pt x="102933" y="0"/>
                  </a:lnTo>
                  <a:close/>
                </a:path>
                <a:path w="203834" h="33019">
                  <a:moveTo>
                    <a:pt x="109664" y="0"/>
                  </a:moveTo>
                  <a:lnTo>
                    <a:pt x="107442" y="0"/>
                  </a:lnTo>
                  <a:lnTo>
                    <a:pt x="107442" y="33007"/>
                  </a:lnTo>
                  <a:lnTo>
                    <a:pt x="109664" y="33007"/>
                  </a:lnTo>
                  <a:lnTo>
                    <a:pt x="109664" y="0"/>
                  </a:lnTo>
                  <a:close/>
                </a:path>
                <a:path w="203834" h="33019">
                  <a:moveTo>
                    <a:pt x="116357" y="0"/>
                  </a:moveTo>
                  <a:lnTo>
                    <a:pt x="114173" y="0"/>
                  </a:lnTo>
                  <a:lnTo>
                    <a:pt x="114173" y="33007"/>
                  </a:lnTo>
                  <a:lnTo>
                    <a:pt x="116357" y="33007"/>
                  </a:lnTo>
                  <a:lnTo>
                    <a:pt x="116357" y="0"/>
                  </a:lnTo>
                  <a:close/>
                </a:path>
                <a:path w="203834" h="33019">
                  <a:moveTo>
                    <a:pt x="123126" y="0"/>
                  </a:moveTo>
                  <a:lnTo>
                    <a:pt x="120904" y="0"/>
                  </a:lnTo>
                  <a:lnTo>
                    <a:pt x="120904" y="33007"/>
                  </a:lnTo>
                  <a:lnTo>
                    <a:pt x="123126" y="33007"/>
                  </a:lnTo>
                  <a:lnTo>
                    <a:pt x="123126" y="0"/>
                  </a:lnTo>
                  <a:close/>
                </a:path>
                <a:path w="203834" h="33019">
                  <a:moveTo>
                    <a:pt x="129857" y="0"/>
                  </a:moveTo>
                  <a:lnTo>
                    <a:pt x="127635" y="0"/>
                  </a:lnTo>
                  <a:lnTo>
                    <a:pt x="127635" y="33007"/>
                  </a:lnTo>
                  <a:lnTo>
                    <a:pt x="129857" y="33007"/>
                  </a:lnTo>
                  <a:lnTo>
                    <a:pt x="129857" y="0"/>
                  </a:lnTo>
                  <a:close/>
                </a:path>
                <a:path w="203834" h="33019">
                  <a:moveTo>
                    <a:pt x="136588" y="0"/>
                  </a:moveTo>
                  <a:lnTo>
                    <a:pt x="134366" y="0"/>
                  </a:lnTo>
                  <a:lnTo>
                    <a:pt x="134366" y="33007"/>
                  </a:lnTo>
                  <a:lnTo>
                    <a:pt x="136588" y="33007"/>
                  </a:lnTo>
                  <a:lnTo>
                    <a:pt x="136588" y="0"/>
                  </a:lnTo>
                  <a:close/>
                </a:path>
                <a:path w="203834" h="33019">
                  <a:moveTo>
                    <a:pt x="143319" y="0"/>
                  </a:moveTo>
                  <a:lnTo>
                    <a:pt x="141097" y="0"/>
                  </a:lnTo>
                  <a:lnTo>
                    <a:pt x="141097" y="33007"/>
                  </a:lnTo>
                  <a:lnTo>
                    <a:pt x="143319" y="33007"/>
                  </a:lnTo>
                  <a:lnTo>
                    <a:pt x="143319" y="0"/>
                  </a:lnTo>
                  <a:close/>
                </a:path>
                <a:path w="203834" h="33019">
                  <a:moveTo>
                    <a:pt x="150050" y="0"/>
                  </a:moveTo>
                  <a:lnTo>
                    <a:pt x="147828" y="0"/>
                  </a:lnTo>
                  <a:lnTo>
                    <a:pt x="147828" y="33007"/>
                  </a:lnTo>
                  <a:lnTo>
                    <a:pt x="150050" y="33007"/>
                  </a:lnTo>
                  <a:lnTo>
                    <a:pt x="150050" y="0"/>
                  </a:lnTo>
                  <a:close/>
                </a:path>
                <a:path w="203834" h="33019">
                  <a:moveTo>
                    <a:pt x="156667" y="0"/>
                  </a:moveTo>
                  <a:lnTo>
                    <a:pt x="154432" y="0"/>
                  </a:lnTo>
                  <a:lnTo>
                    <a:pt x="154432" y="33007"/>
                  </a:lnTo>
                  <a:lnTo>
                    <a:pt x="156667" y="33007"/>
                  </a:lnTo>
                  <a:lnTo>
                    <a:pt x="156667" y="0"/>
                  </a:lnTo>
                  <a:close/>
                </a:path>
                <a:path w="203834" h="33019">
                  <a:moveTo>
                    <a:pt x="163398" y="0"/>
                  </a:moveTo>
                  <a:lnTo>
                    <a:pt x="161163" y="0"/>
                  </a:lnTo>
                  <a:lnTo>
                    <a:pt x="161163" y="33007"/>
                  </a:lnTo>
                  <a:lnTo>
                    <a:pt x="163398" y="33007"/>
                  </a:lnTo>
                  <a:lnTo>
                    <a:pt x="163398" y="0"/>
                  </a:lnTo>
                  <a:close/>
                </a:path>
                <a:path w="203834" h="33019">
                  <a:moveTo>
                    <a:pt x="170002" y="0"/>
                  </a:moveTo>
                  <a:lnTo>
                    <a:pt x="167767" y="0"/>
                  </a:lnTo>
                  <a:lnTo>
                    <a:pt x="167767" y="33007"/>
                  </a:lnTo>
                  <a:lnTo>
                    <a:pt x="170002" y="33007"/>
                  </a:lnTo>
                  <a:lnTo>
                    <a:pt x="170002" y="0"/>
                  </a:lnTo>
                  <a:close/>
                </a:path>
                <a:path w="203834" h="33019">
                  <a:moveTo>
                    <a:pt x="176860" y="0"/>
                  </a:moveTo>
                  <a:lnTo>
                    <a:pt x="174625" y="0"/>
                  </a:lnTo>
                  <a:lnTo>
                    <a:pt x="174625" y="33007"/>
                  </a:lnTo>
                  <a:lnTo>
                    <a:pt x="176860" y="33007"/>
                  </a:lnTo>
                  <a:lnTo>
                    <a:pt x="176860" y="0"/>
                  </a:lnTo>
                  <a:close/>
                </a:path>
                <a:path w="203834" h="33019">
                  <a:moveTo>
                    <a:pt x="183464" y="0"/>
                  </a:moveTo>
                  <a:lnTo>
                    <a:pt x="181229" y="0"/>
                  </a:lnTo>
                  <a:lnTo>
                    <a:pt x="181229" y="33007"/>
                  </a:lnTo>
                  <a:lnTo>
                    <a:pt x="183464" y="33007"/>
                  </a:lnTo>
                  <a:lnTo>
                    <a:pt x="183464" y="0"/>
                  </a:lnTo>
                  <a:close/>
                </a:path>
                <a:path w="203834" h="33019">
                  <a:moveTo>
                    <a:pt x="190195" y="0"/>
                  </a:moveTo>
                  <a:lnTo>
                    <a:pt x="187960" y="0"/>
                  </a:lnTo>
                  <a:lnTo>
                    <a:pt x="187960" y="33007"/>
                  </a:lnTo>
                  <a:lnTo>
                    <a:pt x="190195" y="33007"/>
                  </a:lnTo>
                  <a:lnTo>
                    <a:pt x="190195" y="0"/>
                  </a:lnTo>
                  <a:close/>
                </a:path>
                <a:path w="203834" h="33019">
                  <a:moveTo>
                    <a:pt x="196875" y="0"/>
                  </a:moveTo>
                  <a:lnTo>
                    <a:pt x="194691" y="0"/>
                  </a:lnTo>
                  <a:lnTo>
                    <a:pt x="194691" y="33007"/>
                  </a:lnTo>
                  <a:lnTo>
                    <a:pt x="196875" y="33007"/>
                  </a:lnTo>
                  <a:lnTo>
                    <a:pt x="196875" y="0"/>
                  </a:lnTo>
                  <a:close/>
                </a:path>
                <a:path w="203834" h="33019">
                  <a:moveTo>
                    <a:pt x="203657" y="0"/>
                  </a:moveTo>
                  <a:lnTo>
                    <a:pt x="201422" y="0"/>
                  </a:lnTo>
                  <a:lnTo>
                    <a:pt x="201422" y="33007"/>
                  </a:lnTo>
                  <a:lnTo>
                    <a:pt x="203657" y="33007"/>
                  </a:lnTo>
                  <a:lnTo>
                    <a:pt x="203657" y="0"/>
                  </a:lnTo>
                  <a:close/>
                </a:path>
              </a:pathLst>
            </a:custGeom>
            <a:solidFill>
              <a:srgbClr val="FFFFFF">
                <a:alpha val="235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784591" y="2502414"/>
              <a:ext cx="210185" cy="30480"/>
            </a:xfrm>
            <a:custGeom>
              <a:avLst/>
              <a:gdLst/>
              <a:ahLst/>
              <a:cxnLst/>
              <a:rect l="l" t="t" r="r" b="b"/>
              <a:pathLst>
                <a:path w="210184" h="30480">
                  <a:moveTo>
                    <a:pt x="210134" y="0"/>
                  </a:moveTo>
                  <a:lnTo>
                    <a:pt x="0" y="0"/>
                  </a:lnTo>
                  <a:lnTo>
                    <a:pt x="0" y="29965"/>
                  </a:lnTo>
                  <a:lnTo>
                    <a:pt x="210134" y="29965"/>
                  </a:lnTo>
                  <a:lnTo>
                    <a:pt x="210134" y="0"/>
                  </a:lnTo>
                  <a:close/>
                </a:path>
              </a:pathLst>
            </a:custGeom>
            <a:solidFill>
              <a:srgbClr val="000000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784591" y="2502406"/>
              <a:ext cx="210185" cy="30480"/>
            </a:xfrm>
            <a:custGeom>
              <a:avLst/>
              <a:gdLst/>
              <a:ahLst/>
              <a:cxnLst/>
              <a:rect l="l" t="t" r="r" b="b"/>
              <a:pathLst>
                <a:path w="210184" h="30480">
                  <a:moveTo>
                    <a:pt x="210134" y="0"/>
                  </a:moveTo>
                  <a:lnTo>
                    <a:pt x="0" y="0"/>
                  </a:lnTo>
                  <a:lnTo>
                    <a:pt x="0" y="29973"/>
                  </a:lnTo>
                  <a:lnTo>
                    <a:pt x="210134" y="29973"/>
                  </a:lnTo>
                  <a:lnTo>
                    <a:pt x="210134" y="0"/>
                  </a:lnTo>
                  <a:close/>
                </a:path>
              </a:pathLst>
            </a:custGeom>
            <a:solidFill>
              <a:srgbClr val="FFFFFF">
                <a:alpha val="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46719" y="2490216"/>
              <a:ext cx="51816" cy="4876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32319" y="2465832"/>
              <a:ext cx="1508759" cy="3273552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8912352" y="2374392"/>
            <a:ext cx="1746250" cy="3487420"/>
            <a:chOff x="8912352" y="2374392"/>
            <a:chExt cx="1746250" cy="3487420"/>
          </a:xfrm>
        </p:grpSpPr>
        <p:pic>
          <p:nvPicPr>
            <p:cNvPr id="58" name="object 5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924544" y="2374392"/>
              <a:ext cx="1719072" cy="348691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45880" y="2395728"/>
              <a:ext cx="1669923" cy="343775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8991600" y="2444496"/>
              <a:ext cx="1584960" cy="3352800"/>
            </a:xfrm>
            <a:custGeom>
              <a:avLst/>
              <a:gdLst/>
              <a:ahLst/>
              <a:cxnLst/>
              <a:rect l="l" t="t" r="r" b="b"/>
              <a:pathLst>
                <a:path w="1584959" h="3352800">
                  <a:moveTo>
                    <a:pt x="1348740" y="0"/>
                  </a:moveTo>
                  <a:lnTo>
                    <a:pt x="236093" y="0"/>
                  </a:lnTo>
                  <a:lnTo>
                    <a:pt x="183515" y="2539"/>
                  </a:lnTo>
                  <a:lnTo>
                    <a:pt x="138302" y="10413"/>
                  </a:lnTo>
                  <a:lnTo>
                    <a:pt x="99949" y="23749"/>
                  </a:lnTo>
                  <a:lnTo>
                    <a:pt x="42925" y="68199"/>
                  </a:lnTo>
                  <a:lnTo>
                    <a:pt x="10414" y="138302"/>
                  </a:lnTo>
                  <a:lnTo>
                    <a:pt x="2540" y="183514"/>
                  </a:lnTo>
                  <a:lnTo>
                    <a:pt x="0" y="235965"/>
                  </a:lnTo>
                  <a:lnTo>
                    <a:pt x="0" y="3116326"/>
                  </a:lnTo>
                  <a:lnTo>
                    <a:pt x="2540" y="3168751"/>
                  </a:lnTo>
                  <a:lnTo>
                    <a:pt x="10414" y="3214014"/>
                  </a:lnTo>
                  <a:lnTo>
                    <a:pt x="23749" y="3252342"/>
                  </a:lnTo>
                  <a:lnTo>
                    <a:pt x="68325" y="3309327"/>
                  </a:lnTo>
                  <a:lnTo>
                    <a:pt x="138302" y="3341903"/>
                  </a:lnTo>
                  <a:lnTo>
                    <a:pt x="183515" y="3349726"/>
                  </a:lnTo>
                  <a:lnTo>
                    <a:pt x="236093" y="3352266"/>
                  </a:lnTo>
                  <a:lnTo>
                    <a:pt x="1348740" y="3352266"/>
                  </a:lnTo>
                  <a:lnTo>
                    <a:pt x="1399413" y="3349498"/>
                  </a:lnTo>
                  <a:lnTo>
                    <a:pt x="1443735" y="3341116"/>
                  </a:lnTo>
                  <a:lnTo>
                    <a:pt x="1481835" y="3327031"/>
                  </a:lnTo>
                  <a:lnTo>
                    <a:pt x="1539621" y="3281248"/>
                  </a:lnTo>
                  <a:lnTo>
                    <a:pt x="1573656" y="3211283"/>
                  </a:lnTo>
                  <a:lnTo>
                    <a:pt x="1582039" y="3166973"/>
                  </a:lnTo>
                  <a:lnTo>
                    <a:pt x="1584832" y="3116326"/>
                  </a:lnTo>
                  <a:lnTo>
                    <a:pt x="1584832" y="235965"/>
                  </a:lnTo>
                  <a:lnTo>
                    <a:pt x="1582293" y="183514"/>
                  </a:lnTo>
                  <a:lnTo>
                    <a:pt x="1574419" y="138302"/>
                  </a:lnTo>
                  <a:lnTo>
                    <a:pt x="1561083" y="99949"/>
                  </a:lnTo>
                  <a:lnTo>
                    <a:pt x="1516506" y="42925"/>
                  </a:lnTo>
                  <a:lnTo>
                    <a:pt x="1446529" y="10413"/>
                  </a:lnTo>
                  <a:lnTo>
                    <a:pt x="1401191" y="2539"/>
                  </a:lnTo>
                  <a:lnTo>
                    <a:pt x="13487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692640" y="5854700"/>
              <a:ext cx="161290" cy="6350"/>
            </a:xfrm>
            <a:custGeom>
              <a:avLst/>
              <a:gdLst/>
              <a:ahLst/>
              <a:cxnLst/>
              <a:rect l="l" t="t" r="r" b="b"/>
              <a:pathLst>
                <a:path w="161290" h="6350">
                  <a:moveTo>
                    <a:pt x="161290" y="1270"/>
                  </a:moveTo>
                  <a:lnTo>
                    <a:pt x="154940" y="1270"/>
                  </a:lnTo>
                  <a:lnTo>
                    <a:pt x="154940" y="0"/>
                  </a:lnTo>
                  <a:lnTo>
                    <a:pt x="6477" y="0"/>
                  </a:lnTo>
                  <a:lnTo>
                    <a:pt x="6477" y="127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161290" y="6350"/>
                  </a:lnTo>
                  <a:lnTo>
                    <a:pt x="161290" y="127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692640" y="5855210"/>
              <a:ext cx="161290" cy="5715"/>
            </a:xfrm>
            <a:custGeom>
              <a:avLst/>
              <a:gdLst/>
              <a:ahLst/>
              <a:cxnLst/>
              <a:rect l="l" t="t" r="r" b="b"/>
              <a:pathLst>
                <a:path w="161290" h="5714">
                  <a:moveTo>
                    <a:pt x="161124" y="0"/>
                  </a:moveTo>
                  <a:lnTo>
                    <a:pt x="0" y="0"/>
                  </a:lnTo>
                  <a:lnTo>
                    <a:pt x="0" y="5712"/>
                  </a:lnTo>
                  <a:lnTo>
                    <a:pt x="161124" y="5712"/>
                  </a:lnTo>
                  <a:lnTo>
                    <a:pt x="161124" y="0"/>
                  </a:lnTo>
                  <a:close/>
                </a:path>
              </a:pathLst>
            </a:custGeom>
            <a:solidFill>
              <a:srgbClr val="949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485120" y="2441448"/>
              <a:ext cx="119380" cy="3343910"/>
            </a:xfrm>
            <a:custGeom>
              <a:avLst/>
              <a:gdLst/>
              <a:ahLst/>
              <a:cxnLst/>
              <a:rect l="l" t="t" r="r" b="b"/>
              <a:pathLst>
                <a:path w="119379" h="3343910">
                  <a:moveTo>
                    <a:pt x="0" y="0"/>
                  </a:moveTo>
                  <a:lnTo>
                    <a:pt x="5841" y="11811"/>
                  </a:lnTo>
                  <a:lnTo>
                    <a:pt x="22225" y="29972"/>
                  </a:lnTo>
                  <a:lnTo>
                    <a:pt x="44069" y="57150"/>
                  </a:lnTo>
                  <a:lnTo>
                    <a:pt x="66039" y="96774"/>
                  </a:lnTo>
                  <a:lnTo>
                    <a:pt x="83057" y="151511"/>
                  </a:lnTo>
                  <a:lnTo>
                    <a:pt x="89788" y="224662"/>
                  </a:lnTo>
                  <a:lnTo>
                    <a:pt x="89788" y="3122422"/>
                  </a:lnTo>
                  <a:lnTo>
                    <a:pt x="84074" y="3191992"/>
                  </a:lnTo>
                  <a:lnTo>
                    <a:pt x="69087" y="3244608"/>
                  </a:lnTo>
                  <a:lnTo>
                    <a:pt x="49402" y="3283178"/>
                  </a:lnTo>
                  <a:lnTo>
                    <a:pt x="12064" y="3329673"/>
                  </a:lnTo>
                  <a:lnTo>
                    <a:pt x="2794" y="3343325"/>
                  </a:lnTo>
                  <a:lnTo>
                    <a:pt x="38353" y="3320935"/>
                  </a:lnTo>
                  <a:lnTo>
                    <a:pt x="67436" y="3291928"/>
                  </a:lnTo>
                  <a:lnTo>
                    <a:pt x="90043" y="3256267"/>
                  </a:lnTo>
                  <a:lnTo>
                    <a:pt x="106045" y="3213925"/>
                  </a:lnTo>
                  <a:lnTo>
                    <a:pt x="115697" y="3164865"/>
                  </a:lnTo>
                  <a:lnTo>
                    <a:pt x="118872" y="3109087"/>
                  </a:lnTo>
                  <a:lnTo>
                    <a:pt x="118872" y="238378"/>
                  </a:lnTo>
                  <a:lnTo>
                    <a:pt x="116585" y="187325"/>
                  </a:lnTo>
                  <a:lnTo>
                    <a:pt x="109727" y="142239"/>
                  </a:lnTo>
                  <a:lnTo>
                    <a:pt x="97916" y="102869"/>
                  </a:lnTo>
                  <a:lnTo>
                    <a:pt x="59435" y="40766"/>
                  </a:lnTo>
                  <a:lnTo>
                    <a:pt x="32384" y="17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482072" y="2441448"/>
              <a:ext cx="121920" cy="3343275"/>
            </a:xfrm>
            <a:custGeom>
              <a:avLst/>
              <a:gdLst/>
              <a:ahLst/>
              <a:cxnLst/>
              <a:rect l="l" t="t" r="r" b="b"/>
              <a:pathLst>
                <a:path w="121920" h="3343275">
                  <a:moveTo>
                    <a:pt x="121362" y="0"/>
                  </a:moveTo>
                  <a:lnTo>
                    <a:pt x="0" y="0"/>
                  </a:lnTo>
                  <a:lnTo>
                    <a:pt x="0" y="3343275"/>
                  </a:lnTo>
                  <a:lnTo>
                    <a:pt x="121362" y="3343275"/>
                  </a:lnTo>
                  <a:lnTo>
                    <a:pt x="121362" y="0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967216" y="2441448"/>
              <a:ext cx="119380" cy="3343910"/>
            </a:xfrm>
            <a:custGeom>
              <a:avLst/>
              <a:gdLst/>
              <a:ahLst/>
              <a:cxnLst/>
              <a:rect l="l" t="t" r="r" b="b"/>
              <a:pathLst>
                <a:path w="119379" h="3343910">
                  <a:moveTo>
                    <a:pt x="118872" y="0"/>
                  </a:moveTo>
                  <a:lnTo>
                    <a:pt x="59435" y="40766"/>
                  </a:lnTo>
                  <a:lnTo>
                    <a:pt x="20954" y="102869"/>
                  </a:lnTo>
                  <a:lnTo>
                    <a:pt x="9270" y="142239"/>
                  </a:lnTo>
                  <a:lnTo>
                    <a:pt x="2285" y="187325"/>
                  </a:lnTo>
                  <a:lnTo>
                    <a:pt x="0" y="238378"/>
                  </a:lnTo>
                  <a:lnTo>
                    <a:pt x="0" y="3109087"/>
                  </a:lnTo>
                  <a:lnTo>
                    <a:pt x="3175" y="3164865"/>
                  </a:lnTo>
                  <a:lnTo>
                    <a:pt x="12826" y="3213925"/>
                  </a:lnTo>
                  <a:lnTo>
                    <a:pt x="28955" y="3256267"/>
                  </a:lnTo>
                  <a:lnTo>
                    <a:pt x="51434" y="3291928"/>
                  </a:lnTo>
                  <a:lnTo>
                    <a:pt x="80517" y="3320935"/>
                  </a:lnTo>
                  <a:lnTo>
                    <a:pt x="116077" y="3343325"/>
                  </a:lnTo>
                  <a:lnTo>
                    <a:pt x="106806" y="3329673"/>
                  </a:lnTo>
                  <a:lnTo>
                    <a:pt x="69595" y="3283178"/>
                  </a:lnTo>
                  <a:lnTo>
                    <a:pt x="49783" y="3244608"/>
                  </a:lnTo>
                  <a:lnTo>
                    <a:pt x="34925" y="3191992"/>
                  </a:lnTo>
                  <a:lnTo>
                    <a:pt x="29082" y="3122422"/>
                  </a:lnTo>
                  <a:lnTo>
                    <a:pt x="29082" y="224662"/>
                  </a:lnTo>
                  <a:lnTo>
                    <a:pt x="35940" y="151511"/>
                  </a:lnTo>
                  <a:lnTo>
                    <a:pt x="52958" y="96774"/>
                  </a:lnTo>
                  <a:lnTo>
                    <a:pt x="74802" y="57150"/>
                  </a:lnTo>
                  <a:lnTo>
                    <a:pt x="113029" y="11811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967216" y="2441448"/>
              <a:ext cx="124460" cy="3343275"/>
            </a:xfrm>
            <a:custGeom>
              <a:avLst/>
              <a:gdLst/>
              <a:ahLst/>
              <a:cxnLst/>
              <a:rect l="l" t="t" r="r" b="b"/>
              <a:pathLst>
                <a:path w="124459" h="3343275">
                  <a:moveTo>
                    <a:pt x="124396" y="0"/>
                  </a:moveTo>
                  <a:lnTo>
                    <a:pt x="0" y="0"/>
                  </a:lnTo>
                  <a:lnTo>
                    <a:pt x="0" y="3343275"/>
                  </a:lnTo>
                  <a:lnTo>
                    <a:pt x="124396" y="3343275"/>
                  </a:lnTo>
                  <a:lnTo>
                    <a:pt x="124396" y="0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927592" y="2706611"/>
              <a:ext cx="1715770" cy="2822575"/>
            </a:xfrm>
            <a:custGeom>
              <a:avLst/>
              <a:gdLst/>
              <a:ahLst/>
              <a:cxnLst/>
              <a:rect l="l" t="t" r="r" b="b"/>
              <a:pathLst>
                <a:path w="1715770" h="2822575">
                  <a:moveTo>
                    <a:pt x="30378" y="2799448"/>
                  </a:moveTo>
                  <a:lnTo>
                    <a:pt x="0" y="2799448"/>
                  </a:lnTo>
                  <a:lnTo>
                    <a:pt x="0" y="2822206"/>
                  </a:lnTo>
                  <a:lnTo>
                    <a:pt x="30378" y="2822206"/>
                  </a:lnTo>
                  <a:lnTo>
                    <a:pt x="30378" y="2799448"/>
                  </a:lnTo>
                  <a:close/>
                </a:path>
                <a:path w="1715770" h="2822575">
                  <a:moveTo>
                    <a:pt x="30378" y="0"/>
                  </a:moveTo>
                  <a:lnTo>
                    <a:pt x="0" y="0"/>
                  </a:lnTo>
                  <a:lnTo>
                    <a:pt x="0" y="22745"/>
                  </a:lnTo>
                  <a:lnTo>
                    <a:pt x="30378" y="22745"/>
                  </a:lnTo>
                  <a:lnTo>
                    <a:pt x="30378" y="0"/>
                  </a:lnTo>
                  <a:close/>
                </a:path>
                <a:path w="1715770" h="2822575">
                  <a:moveTo>
                    <a:pt x="1715668" y="2799448"/>
                  </a:moveTo>
                  <a:lnTo>
                    <a:pt x="1685290" y="2799448"/>
                  </a:lnTo>
                  <a:lnTo>
                    <a:pt x="1685290" y="2822206"/>
                  </a:lnTo>
                  <a:lnTo>
                    <a:pt x="1715668" y="2822206"/>
                  </a:lnTo>
                  <a:lnTo>
                    <a:pt x="1715668" y="2799448"/>
                  </a:lnTo>
                  <a:close/>
                </a:path>
                <a:path w="1715770" h="2822575">
                  <a:moveTo>
                    <a:pt x="1715668" y="0"/>
                  </a:moveTo>
                  <a:lnTo>
                    <a:pt x="1685290" y="0"/>
                  </a:lnTo>
                  <a:lnTo>
                    <a:pt x="1685290" y="22745"/>
                  </a:lnTo>
                  <a:lnTo>
                    <a:pt x="1715668" y="22745"/>
                  </a:lnTo>
                  <a:lnTo>
                    <a:pt x="1715668" y="0"/>
                  </a:lnTo>
                  <a:close/>
                </a:path>
              </a:pathLst>
            </a:custGeom>
            <a:solidFill>
              <a:srgbClr val="000000">
                <a:alpha val="6039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912352" y="2846806"/>
              <a:ext cx="15240" cy="819785"/>
            </a:xfrm>
            <a:custGeom>
              <a:avLst/>
              <a:gdLst/>
              <a:ahLst/>
              <a:cxnLst/>
              <a:rect l="l" t="t" r="r" b="b"/>
              <a:pathLst>
                <a:path w="15240" h="819785">
                  <a:moveTo>
                    <a:pt x="14897" y="561809"/>
                  </a:moveTo>
                  <a:lnTo>
                    <a:pt x="0" y="561809"/>
                  </a:lnTo>
                  <a:lnTo>
                    <a:pt x="0" y="819429"/>
                  </a:lnTo>
                  <a:lnTo>
                    <a:pt x="14897" y="819429"/>
                  </a:lnTo>
                  <a:lnTo>
                    <a:pt x="14897" y="561809"/>
                  </a:lnTo>
                  <a:close/>
                </a:path>
                <a:path w="15240" h="819785">
                  <a:moveTo>
                    <a:pt x="14897" y="242785"/>
                  </a:moveTo>
                  <a:lnTo>
                    <a:pt x="0" y="242785"/>
                  </a:lnTo>
                  <a:lnTo>
                    <a:pt x="0" y="500405"/>
                  </a:lnTo>
                  <a:lnTo>
                    <a:pt x="14897" y="500405"/>
                  </a:lnTo>
                  <a:lnTo>
                    <a:pt x="14897" y="242785"/>
                  </a:lnTo>
                  <a:close/>
                </a:path>
                <a:path w="15240" h="819785">
                  <a:moveTo>
                    <a:pt x="14897" y="0"/>
                  </a:moveTo>
                  <a:lnTo>
                    <a:pt x="0" y="0"/>
                  </a:lnTo>
                  <a:lnTo>
                    <a:pt x="0" y="135788"/>
                  </a:lnTo>
                  <a:lnTo>
                    <a:pt x="14897" y="135788"/>
                  </a:lnTo>
                  <a:lnTo>
                    <a:pt x="14897" y="0"/>
                  </a:lnTo>
                  <a:close/>
                </a:path>
              </a:pathLst>
            </a:custGeom>
            <a:solidFill>
              <a:srgbClr val="000000">
                <a:alpha val="756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643616" y="3182112"/>
              <a:ext cx="15240" cy="405765"/>
            </a:xfrm>
            <a:custGeom>
              <a:avLst/>
              <a:gdLst/>
              <a:ahLst/>
              <a:cxnLst/>
              <a:rect l="l" t="t" r="r" b="b"/>
              <a:pathLst>
                <a:path w="15240" h="405764">
                  <a:moveTo>
                    <a:pt x="5333" y="0"/>
                  </a:moveTo>
                  <a:lnTo>
                    <a:pt x="0" y="0"/>
                  </a:lnTo>
                  <a:lnTo>
                    <a:pt x="0" y="405257"/>
                  </a:lnTo>
                  <a:lnTo>
                    <a:pt x="5460" y="405257"/>
                  </a:lnTo>
                  <a:lnTo>
                    <a:pt x="9651" y="402971"/>
                  </a:lnTo>
                  <a:lnTo>
                    <a:pt x="12445" y="401954"/>
                  </a:lnTo>
                  <a:lnTo>
                    <a:pt x="14350" y="397383"/>
                  </a:lnTo>
                  <a:lnTo>
                    <a:pt x="14731" y="394715"/>
                  </a:lnTo>
                  <a:lnTo>
                    <a:pt x="14731" y="7874"/>
                  </a:lnTo>
                  <a:lnTo>
                    <a:pt x="14477" y="5968"/>
                  </a:lnTo>
                  <a:lnTo>
                    <a:pt x="12191" y="2666"/>
                  </a:lnTo>
                  <a:lnTo>
                    <a:pt x="8381" y="762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640568" y="3182162"/>
              <a:ext cx="15240" cy="405765"/>
            </a:xfrm>
            <a:custGeom>
              <a:avLst/>
              <a:gdLst/>
              <a:ahLst/>
              <a:cxnLst/>
              <a:rect l="l" t="t" r="r" b="b"/>
              <a:pathLst>
                <a:path w="15240" h="405764">
                  <a:moveTo>
                    <a:pt x="15129" y="0"/>
                  </a:moveTo>
                  <a:lnTo>
                    <a:pt x="0" y="0"/>
                  </a:lnTo>
                  <a:lnTo>
                    <a:pt x="0" y="405206"/>
                  </a:lnTo>
                  <a:lnTo>
                    <a:pt x="15129" y="405206"/>
                  </a:lnTo>
                  <a:lnTo>
                    <a:pt x="15129" y="0"/>
                  </a:lnTo>
                  <a:close/>
                </a:path>
              </a:pathLst>
            </a:custGeom>
            <a:solidFill>
              <a:srgbClr val="000000">
                <a:alpha val="756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680448" y="2502408"/>
              <a:ext cx="210185" cy="30480"/>
            </a:xfrm>
            <a:custGeom>
              <a:avLst/>
              <a:gdLst/>
              <a:ahLst/>
              <a:cxnLst/>
              <a:rect l="l" t="t" r="r" b="b"/>
              <a:pathLst>
                <a:path w="210184" h="30480">
                  <a:moveTo>
                    <a:pt x="193801" y="0"/>
                  </a:moveTo>
                  <a:lnTo>
                    <a:pt x="16382" y="0"/>
                  </a:lnTo>
                  <a:lnTo>
                    <a:pt x="9905" y="1142"/>
                  </a:lnTo>
                  <a:lnTo>
                    <a:pt x="4825" y="4444"/>
                  </a:lnTo>
                  <a:lnTo>
                    <a:pt x="1270" y="9143"/>
                  </a:lnTo>
                  <a:lnTo>
                    <a:pt x="0" y="14986"/>
                  </a:lnTo>
                  <a:lnTo>
                    <a:pt x="1270" y="20827"/>
                  </a:lnTo>
                  <a:lnTo>
                    <a:pt x="4825" y="25526"/>
                  </a:lnTo>
                  <a:lnTo>
                    <a:pt x="9905" y="28828"/>
                  </a:lnTo>
                  <a:lnTo>
                    <a:pt x="16382" y="29971"/>
                  </a:lnTo>
                  <a:lnTo>
                    <a:pt x="193801" y="29971"/>
                  </a:lnTo>
                  <a:lnTo>
                    <a:pt x="200151" y="28828"/>
                  </a:lnTo>
                  <a:lnTo>
                    <a:pt x="205358" y="25526"/>
                  </a:lnTo>
                  <a:lnTo>
                    <a:pt x="208787" y="20827"/>
                  </a:lnTo>
                  <a:lnTo>
                    <a:pt x="210057" y="14986"/>
                  </a:lnTo>
                  <a:lnTo>
                    <a:pt x="208787" y="9143"/>
                  </a:lnTo>
                  <a:lnTo>
                    <a:pt x="205358" y="4444"/>
                  </a:lnTo>
                  <a:lnTo>
                    <a:pt x="200151" y="1142"/>
                  </a:lnTo>
                  <a:lnTo>
                    <a:pt x="193801" y="0"/>
                  </a:lnTo>
                  <a:close/>
                </a:path>
              </a:pathLst>
            </a:custGeom>
            <a:solidFill>
              <a:srgbClr val="1C1B1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680448" y="2499347"/>
              <a:ext cx="210185" cy="30480"/>
            </a:xfrm>
            <a:custGeom>
              <a:avLst/>
              <a:gdLst/>
              <a:ahLst/>
              <a:cxnLst/>
              <a:rect l="l" t="t" r="r" b="b"/>
              <a:pathLst>
                <a:path w="210184" h="30480">
                  <a:moveTo>
                    <a:pt x="210121" y="28054"/>
                  </a:moveTo>
                  <a:lnTo>
                    <a:pt x="0" y="28054"/>
                  </a:lnTo>
                  <a:lnTo>
                    <a:pt x="0" y="30365"/>
                  </a:lnTo>
                  <a:lnTo>
                    <a:pt x="210121" y="30365"/>
                  </a:lnTo>
                  <a:lnTo>
                    <a:pt x="210121" y="28054"/>
                  </a:lnTo>
                  <a:close/>
                </a:path>
                <a:path w="210184" h="30480">
                  <a:moveTo>
                    <a:pt x="210121" y="20955"/>
                  </a:moveTo>
                  <a:lnTo>
                    <a:pt x="0" y="20955"/>
                  </a:lnTo>
                  <a:lnTo>
                    <a:pt x="0" y="23253"/>
                  </a:lnTo>
                  <a:lnTo>
                    <a:pt x="210121" y="23253"/>
                  </a:lnTo>
                  <a:lnTo>
                    <a:pt x="210121" y="20955"/>
                  </a:lnTo>
                  <a:close/>
                </a:path>
                <a:path w="210184" h="30480">
                  <a:moveTo>
                    <a:pt x="210121" y="14046"/>
                  </a:moveTo>
                  <a:lnTo>
                    <a:pt x="0" y="14046"/>
                  </a:lnTo>
                  <a:lnTo>
                    <a:pt x="0" y="16395"/>
                  </a:lnTo>
                  <a:lnTo>
                    <a:pt x="210121" y="16395"/>
                  </a:lnTo>
                  <a:lnTo>
                    <a:pt x="210121" y="14046"/>
                  </a:lnTo>
                  <a:close/>
                </a:path>
                <a:path w="210184" h="30480">
                  <a:moveTo>
                    <a:pt x="210121" y="7061"/>
                  </a:moveTo>
                  <a:lnTo>
                    <a:pt x="0" y="7061"/>
                  </a:lnTo>
                  <a:lnTo>
                    <a:pt x="0" y="9410"/>
                  </a:lnTo>
                  <a:lnTo>
                    <a:pt x="210121" y="9410"/>
                  </a:lnTo>
                  <a:lnTo>
                    <a:pt x="210121" y="7061"/>
                  </a:lnTo>
                  <a:close/>
                </a:path>
                <a:path w="210184" h="30480">
                  <a:moveTo>
                    <a:pt x="210121" y="0"/>
                  </a:moveTo>
                  <a:lnTo>
                    <a:pt x="0" y="0"/>
                  </a:lnTo>
                  <a:lnTo>
                    <a:pt x="0" y="2298"/>
                  </a:lnTo>
                  <a:lnTo>
                    <a:pt x="210121" y="2298"/>
                  </a:lnTo>
                  <a:lnTo>
                    <a:pt x="210121" y="0"/>
                  </a:lnTo>
                  <a:close/>
                </a:path>
              </a:pathLst>
            </a:custGeom>
            <a:solidFill>
              <a:srgbClr val="000000">
                <a:alpha val="1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680448" y="2505417"/>
              <a:ext cx="210185" cy="27940"/>
            </a:xfrm>
            <a:custGeom>
              <a:avLst/>
              <a:gdLst/>
              <a:ahLst/>
              <a:cxnLst/>
              <a:rect l="l" t="t" r="r" b="b"/>
              <a:pathLst>
                <a:path w="210184" h="27939">
                  <a:moveTo>
                    <a:pt x="210121" y="25260"/>
                  </a:moveTo>
                  <a:lnTo>
                    <a:pt x="0" y="25260"/>
                  </a:lnTo>
                  <a:lnTo>
                    <a:pt x="0" y="27343"/>
                  </a:lnTo>
                  <a:lnTo>
                    <a:pt x="210121" y="27343"/>
                  </a:lnTo>
                  <a:lnTo>
                    <a:pt x="210121" y="25260"/>
                  </a:lnTo>
                  <a:close/>
                </a:path>
                <a:path w="210184" h="27939">
                  <a:moveTo>
                    <a:pt x="210121" y="18986"/>
                  </a:moveTo>
                  <a:lnTo>
                    <a:pt x="0" y="18986"/>
                  </a:lnTo>
                  <a:lnTo>
                    <a:pt x="0" y="21120"/>
                  </a:lnTo>
                  <a:lnTo>
                    <a:pt x="210121" y="21120"/>
                  </a:lnTo>
                  <a:lnTo>
                    <a:pt x="210121" y="18986"/>
                  </a:lnTo>
                  <a:close/>
                </a:path>
                <a:path w="210184" h="27939">
                  <a:moveTo>
                    <a:pt x="210121" y="12636"/>
                  </a:moveTo>
                  <a:lnTo>
                    <a:pt x="0" y="12636"/>
                  </a:lnTo>
                  <a:lnTo>
                    <a:pt x="0" y="14770"/>
                  </a:lnTo>
                  <a:lnTo>
                    <a:pt x="210121" y="14770"/>
                  </a:lnTo>
                  <a:lnTo>
                    <a:pt x="210121" y="12636"/>
                  </a:lnTo>
                  <a:close/>
                </a:path>
                <a:path w="210184" h="27939">
                  <a:moveTo>
                    <a:pt x="210121" y="6350"/>
                  </a:moveTo>
                  <a:lnTo>
                    <a:pt x="0" y="6350"/>
                  </a:lnTo>
                  <a:lnTo>
                    <a:pt x="0" y="8420"/>
                  </a:lnTo>
                  <a:lnTo>
                    <a:pt x="210121" y="8420"/>
                  </a:lnTo>
                  <a:lnTo>
                    <a:pt x="210121" y="6350"/>
                  </a:lnTo>
                  <a:close/>
                </a:path>
                <a:path w="210184" h="27939">
                  <a:moveTo>
                    <a:pt x="210121" y="0"/>
                  </a:moveTo>
                  <a:lnTo>
                    <a:pt x="0" y="0"/>
                  </a:lnTo>
                  <a:lnTo>
                    <a:pt x="0" y="2070"/>
                  </a:lnTo>
                  <a:lnTo>
                    <a:pt x="210121" y="2070"/>
                  </a:lnTo>
                  <a:lnTo>
                    <a:pt x="210121" y="0"/>
                  </a:lnTo>
                  <a:close/>
                </a:path>
              </a:pathLst>
            </a:custGeom>
            <a:solidFill>
              <a:srgbClr val="FFFFFF">
                <a:alpha val="235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683496" y="2499372"/>
              <a:ext cx="204470" cy="33020"/>
            </a:xfrm>
            <a:custGeom>
              <a:avLst/>
              <a:gdLst/>
              <a:ahLst/>
              <a:cxnLst/>
              <a:rect l="l" t="t" r="r" b="b"/>
              <a:pathLst>
                <a:path w="204470" h="33019">
                  <a:moveTo>
                    <a:pt x="2222" y="0"/>
                  </a:moveTo>
                  <a:lnTo>
                    <a:pt x="0" y="0"/>
                  </a:lnTo>
                  <a:lnTo>
                    <a:pt x="0" y="33007"/>
                  </a:lnTo>
                  <a:lnTo>
                    <a:pt x="2222" y="33007"/>
                  </a:lnTo>
                  <a:lnTo>
                    <a:pt x="2222" y="0"/>
                  </a:lnTo>
                  <a:close/>
                </a:path>
                <a:path w="204470" h="33019">
                  <a:moveTo>
                    <a:pt x="8953" y="0"/>
                  </a:moveTo>
                  <a:lnTo>
                    <a:pt x="6731" y="0"/>
                  </a:lnTo>
                  <a:lnTo>
                    <a:pt x="6731" y="33007"/>
                  </a:lnTo>
                  <a:lnTo>
                    <a:pt x="8953" y="33007"/>
                  </a:lnTo>
                  <a:lnTo>
                    <a:pt x="8953" y="0"/>
                  </a:lnTo>
                  <a:close/>
                </a:path>
                <a:path w="204470" h="33019">
                  <a:moveTo>
                    <a:pt x="15684" y="0"/>
                  </a:moveTo>
                  <a:lnTo>
                    <a:pt x="13462" y="0"/>
                  </a:lnTo>
                  <a:lnTo>
                    <a:pt x="13462" y="33007"/>
                  </a:lnTo>
                  <a:lnTo>
                    <a:pt x="15684" y="33007"/>
                  </a:lnTo>
                  <a:lnTo>
                    <a:pt x="15684" y="0"/>
                  </a:lnTo>
                  <a:close/>
                </a:path>
                <a:path w="204470" h="33019">
                  <a:moveTo>
                    <a:pt x="22428" y="0"/>
                  </a:moveTo>
                  <a:lnTo>
                    <a:pt x="20193" y="0"/>
                  </a:lnTo>
                  <a:lnTo>
                    <a:pt x="20193" y="33007"/>
                  </a:lnTo>
                  <a:lnTo>
                    <a:pt x="22428" y="33007"/>
                  </a:lnTo>
                  <a:lnTo>
                    <a:pt x="22428" y="0"/>
                  </a:lnTo>
                  <a:close/>
                </a:path>
                <a:path w="204470" h="33019">
                  <a:moveTo>
                    <a:pt x="29108" y="0"/>
                  </a:moveTo>
                  <a:lnTo>
                    <a:pt x="26924" y="0"/>
                  </a:lnTo>
                  <a:lnTo>
                    <a:pt x="26924" y="33007"/>
                  </a:lnTo>
                  <a:lnTo>
                    <a:pt x="29108" y="33007"/>
                  </a:lnTo>
                  <a:lnTo>
                    <a:pt x="29108" y="0"/>
                  </a:lnTo>
                  <a:close/>
                </a:path>
                <a:path w="204470" h="33019">
                  <a:moveTo>
                    <a:pt x="35877" y="0"/>
                  </a:moveTo>
                  <a:lnTo>
                    <a:pt x="33655" y="0"/>
                  </a:lnTo>
                  <a:lnTo>
                    <a:pt x="33655" y="33007"/>
                  </a:lnTo>
                  <a:lnTo>
                    <a:pt x="35877" y="33007"/>
                  </a:lnTo>
                  <a:lnTo>
                    <a:pt x="35877" y="0"/>
                  </a:lnTo>
                  <a:close/>
                </a:path>
                <a:path w="204470" h="33019">
                  <a:moveTo>
                    <a:pt x="42621" y="0"/>
                  </a:moveTo>
                  <a:lnTo>
                    <a:pt x="40386" y="0"/>
                  </a:lnTo>
                  <a:lnTo>
                    <a:pt x="40386" y="33007"/>
                  </a:lnTo>
                  <a:lnTo>
                    <a:pt x="42621" y="33007"/>
                  </a:lnTo>
                  <a:lnTo>
                    <a:pt x="42621" y="0"/>
                  </a:lnTo>
                  <a:close/>
                </a:path>
                <a:path w="204470" h="33019">
                  <a:moveTo>
                    <a:pt x="49212" y="0"/>
                  </a:moveTo>
                  <a:lnTo>
                    <a:pt x="46990" y="0"/>
                  </a:lnTo>
                  <a:lnTo>
                    <a:pt x="46990" y="33007"/>
                  </a:lnTo>
                  <a:lnTo>
                    <a:pt x="49212" y="33007"/>
                  </a:lnTo>
                  <a:lnTo>
                    <a:pt x="49212" y="0"/>
                  </a:lnTo>
                  <a:close/>
                </a:path>
                <a:path w="204470" h="33019">
                  <a:moveTo>
                    <a:pt x="56070" y="0"/>
                  </a:moveTo>
                  <a:lnTo>
                    <a:pt x="53848" y="0"/>
                  </a:lnTo>
                  <a:lnTo>
                    <a:pt x="53848" y="33007"/>
                  </a:lnTo>
                  <a:lnTo>
                    <a:pt x="56070" y="33007"/>
                  </a:lnTo>
                  <a:lnTo>
                    <a:pt x="56070" y="0"/>
                  </a:lnTo>
                  <a:close/>
                </a:path>
                <a:path w="204470" h="33019">
                  <a:moveTo>
                    <a:pt x="62636" y="0"/>
                  </a:moveTo>
                  <a:lnTo>
                    <a:pt x="60452" y="0"/>
                  </a:lnTo>
                  <a:lnTo>
                    <a:pt x="60452" y="33007"/>
                  </a:lnTo>
                  <a:lnTo>
                    <a:pt x="62636" y="33007"/>
                  </a:lnTo>
                  <a:lnTo>
                    <a:pt x="62636" y="0"/>
                  </a:lnTo>
                  <a:close/>
                </a:path>
                <a:path w="204470" h="33019">
                  <a:moveTo>
                    <a:pt x="69418" y="0"/>
                  </a:moveTo>
                  <a:lnTo>
                    <a:pt x="67183" y="0"/>
                  </a:lnTo>
                  <a:lnTo>
                    <a:pt x="67183" y="33007"/>
                  </a:lnTo>
                  <a:lnTo>
                    <a:pt x="69418" y="33007"/>
                  </a:lnTo>
                  <a:lnTo>
                    <a:pt x="69418" y="0"/>
                  </a:lnTo>
                  <a:close/>
                </a:path>
                <a:path w="204470" h="33019">
                  <a:moveTo>
                    <a:pt x="76276" y="0"/>
                  </a:moveTo>
                  <a:lnTo>
                    <a:pt x="74041" y="0"/>
                  </a:lnTo>
                  <a:lnTo>
                    <a:pt x="74041" y="33007"/>
                  </a:lnTo>
                  <a:lnTo>
                    <a:pt x="76276" y="33007"/>
                  </a:lnTo>
                  <a:lnTo>
                    <a:pt x="76276" y="0"/>
                  </a:lnTo>
                  <a:close/>
                </a:path>
                <a:path w="204470" h="33019">
                  <a:moveTo>
                    <a:pt x="82867" y="0"/>
                  </a:moveTo>
                  <a:lnTo>
                    <a:pt x="80645" y="0"/>
                  </a:lnTo>
                  <a:lnTo>
                    <a:pt x="80645" y="33007"/>
                  </a:lnTo>
                  <a:lnTo>
                    <a:pt x="82867" y="33007"/>
                  </a:lnTo>
                  <a:lnTo>
                    <a:pt x="82867" y="0"/>
                  </a:lnTo>
                  <a:close/>
                </a:path>
                <a:path w="204470" h="33019">
                  <a:moveTo>
                    <a:pt x="89611" y="0"/>
                  </a:moveTo>
                  <a:lnTo>
                    <a:pt x="87376" y="0"/>
                  </a:lnTo>
                  <a:lnTo>
                    <a:pt x="87376" y="33007"/>
                  </a:lnTo>
                  <a:lnTo>
                    <a:pt x="89611" y="33007"/>
                  </a:lnTo>
                  <a:lnTo>
                    <a:pt x="89611" y="0"/>
                  </a:lnTo>
                  <a:close/>
                </a:path>
                <a:path w="204470" h="33019">
                  <a:moveTo>
                    <a:pt x="96304" y="0"/>
                  </a:moveTo>
                  <a:lnTo>
                    <a:pt x="94107" y="0"/>
                  </a:lnTo>
                  <a:lnTo>
                    <a:pt x="94107" y="33007"/>
                  </a:lnTo>
                  <a:lnTo>
                    <a:pt x="96304" y="33007"/>
                  </a:lnTo>
                  <a:lnTo>
                    <a:pt x="96304" y="0"/>
                  </a:lnTo>
                  <a:close/>
                </a:path>
                <a:path w="204470" h="33019">
                  <a:moveTo>
                    <a:pt x="103073" y="0"/>
                  </a:moveTo>
                  <a:lnTo>
                    <a:pt x="100838" y="0"/>
                  </a:lnTo>
                  <a:lnTo>
                    <a:pt x="100838" y="33007"/>
                  </a:lnTo>
                  <a:lnTo>
                    <a:pt x="103073" y="33007"/>
                  </a:lnTo>
                  <a:lnTo>
                    <a:pt x="103073" y="0"/>
                  </a:lnTo>
                  <a:close/>
                </a:path>
                <a:path w="204470" h="33019">
                  <a:moveTo>
                    <a:pt x="109804" y="0"/>
                  </a:moveTo>
                  <a:lnTo>
                    <a:pt x="107569" y="0"/>
                  </a:lnTo>
                  <a:lnTo>
                    <a:pt x="107569" y="33007"/>
                  </a:lnTo>
                  <a:lnTo>
                    <a:pt x="109804" y="33007"/>
                  </a:lnTo>
                  <a:lnTo>
                    <a:pt x="109804" y="0"/>
                  </a:lnTo>
                  <a:close/>
                </a:path>
                <a:path w="204470" h="33019">
                  <a:moveTo>
                    <a:pt x="116535" y="0"/>
                  </a:moveTo>
                  <a:lnTo>
                    <a:pt x="114300" y="0"/>
                  </a:lnTo>
                  <a:lnTo>
                    <a:pt x="114300" y="33007"/>
                  </a:lnTo>
                  <a:lnTo>
                    <a:pt x="116535" y="33007"/>
                  </a:lnTo>
                  <a:lnTo>
                    <a:pt x="116535" y="0"/>
                  </a:lnTo>
                  <a:close/>
                </a:path>
                <a:path w="204470" h="33019">
                  <a:moveTo>
                    <a:pt x="123266" y="0"/>
                  </a:moveTo>
                  <a:lnTo>
                    <a:pt x="121031" y="0"/>
                  </a:lnTo>
                  <a:lnTo>
                    <a:pt x="121031" y="33007"/>
                  </a:lnTo>
                  <a:lnTo>
                    <a:pt x="123266" y="33007"/>
                  </a:lnTo>
                  <a:lnTo>
                    <a:pt x="123266" y="0"/>
                  </a:lnTo>
                  <a:close/>
                </a:path>
                <a:path w="204470" h="33019">
                  <a:moveTo>
                    <a:pt x="129870" y="0"/>
                  </a:moveTo>
                  <a:lnTo>
                    <a:pt x="127635" y="0"/>
                  </a:lnTo>
                  <a:lnTo>
                    <a:pt x="127635" y="33007"/>
                  </a:lnTo>
                  <a:lnTo>
                    <a:pt x="129870" y="33007"/>
                  </a:lnTo>
                  <a:lnTo>
                    <a:pt x="129870" y="0"/>
                  </a:lnTo>
                  <a:close/>
                </a:path>
                <a:path w="204470" h="33019">
                  <a:moveTo>
                    <a:pt x="136728" y="0"/>
                  </a:moveTo>
                  <a:lnTo>
                    <a:pt x="134493" y="0"/>
                  </a:lnTo>
                  <a:lnTo>
                    <a:pt x="134493" y="33007"/>
                  </a:lnTo>
                  <a:lnTo>
                    <a:pt x="136728" y="33007"/>
                  </a:lnTo>
                  <a:lnTo>
                    <a:pt x="136728" y="0"/>
                  </a:lnTo>
                  <a:close/>
                </a:path>
                <a:path w="204470" h="33019">
                  <a:moveTo>
                    <a:pt x="143459" y="0"/>
                  </a:moveTo>
                  <a:lnTo>
                    <a:pt x="141224" y="0"/>
                  </a:lnTo>
                  <a:lnTo>
                    <a:pt x="141224" y="33007"/>
                  </a:lnTo>
                  <a:lnTo>
                    <a:pt x="143459" y="33007"/>
                  </a:lnTo>
                  <a:lnTo>
                    <a:pt x="143459" y="0"/>
                  </a:lnTo>
                  <a:close/>
                </a:path>
                <a:path w="204470" h="33019">
                  <a:moveTo>
                    <a:pt x="150063" y="0"/>
                  </a:moveTo>
                  <a:lnTo>
                    <a:pt x="147828" y="0"/>
                  </a:lnTo>
                  <a:lnTo>
                    <a:pt x="147828" y="33007"/>
                  </a:lnTo>
                  <a:lnTo>
                    <a:pt x="150063" y="33007"/>
                  </a:lnTo>
                  <a:lnTo>
                    <a:pt x="150063" y="0"/>
                  </a:lnTo>
                  <a:close/>
                </a:path>
                <a:path w="204470" h="33019">
                  <a:moveTo>
                    <a:pt x="156921" y="0"/>
                  </a:moveTo>
                  <a:lnTo>
                    <a:pt x="154686" y="0"/>
                  </a:lnTo>
                  <a:lnTo>
                    <a:pt x="154686" y="33007"/>
                  </a:lnTo>
                  <a:lnTo>
                    <a:pt x="156921" y="33007"/>
                  </a:lnTo>
                  <a:lnTo>
                    <a:pt x="156921" y="0"/>
                  </a:lnTo>
                  <a:close/>
                </a:path>
                <a:path w="204470" h="33019">
                  <a:moveTo>
                    <a:pt x="163652" y="0"/>
                  </a:moveTo>
                  <a:lnTo>
                    <a:pt x="161417" y="0"/>
                  </a:lnTo>
                  <a:lnTo>
                    <a:pt x="161417" y="33007"/>
                  </a:lnTo>
                  <a:lnTo>
                    <a:pt x="163652" y="33007"/>
                  </a:lnTo>
                  <a:lnTo>
                    <a:pt x="163652" y="0"/>
                  </a:lnTo>
                  <a:close/>
                </a:path>
                <a:path w="204470" h="33019">
                  <a:moveTo>
                    <a:pt x="170243" y="0"/>
                  </a:moveTo>
                  <a:lnTo>
                    <a:pt x="168021" y="0"/>
                  </a:lnTo>
                  <a:lnTo>
                    <a:pt x="168021" y="33007"/>
                  </a:lnTo>
                  <a:lnTo>
                    <a:pt x="170243" y="33007"/>
                  </a:lnTo>
                  <a:lnTo>
                    <a:pt x="170243" y="0"/>
                  </a:lnTo>
                  <a:close/>
                </a:path>
                <a:path w="204470" h="33019">
                  <a:moveTo>
                    <a:pt x="177063" y="0"/>
                  </a:moveTo>
                  <a:lnTo>
                    <a:pt x="174879" y="0"/>
                  </a:lnTo>
                  <a:lnTo>
                    <a:pt x="174879" y="33007"/>
                  </a:lnTo>
                  <a:lnTo>
                    <a:pt x="177063" y="33007"/>
                  </a:lnTo>
                  <a:lnTo>
                    <a:pt x="177063" y="0"/>
                  </a:lnTo>
                  <a:close/>
                </a:path>
                <a:path w="204470" h="33019">
                  <a:moveTo>
                    <a:pt x="183705" y="0"/>
                  </a:moveTo>
                  <a:lnTo>
                    <a:pt x="181483" y="0"/>
                  </a:lnTo>
                  <a:lnTo>
                    <a:pt x="181483" y="33007"/>
                  </a:lnTo>
                  <a:lnTo>
                    <a:pt x="183705" y="33007"/>
                  </a:lnTo>
                  <a:lnTo>
                    <a:pt x="183705" y="0"/>
                  </a:lnTo>
                  <a:close/>
                </a:path>
                <a:path w="204470" h="33019">
                  <a:moveTo>
                    <a:pt x="190436" y="0"/>
                  </a:moveTo>
                  <a:lnTo>
                    <a:pt x="188214" y="0"/>
                  </a:lnTo>
                  <a:lnTo>
                    <a:pt x="188214" y="33007"/>
                  </a:lnTo>
                  <a:lnTo>
                    <a:pt x="190436" y="33007"/>
                  </a:lnTo>
                  <a:lnTo>
                    <a:pt x="190436" y="0"/>
                  </a:lnTo>
                  <a:close/>
                </a:path>
                <a:path w="204470" h="33019">
                  <a:moveTo>
                    <a:pt x="197294" y="0"/>
                  </a:moveTo>
                  <a:lnTo>
                    <a:pt x="195072" y="0"/>
                  </a:lnTo>
                  <a:lnTo>
                    <a:pt x="195072" y="33007"/>
                  </a:lnTo>
                  <a:lnTo>
                    <a:pt x="197294" y="33007"/>
                  </a:lnTo>
                  <a:lnTo>
                    <a:pt x="197294" y="0"/>
                  </a:lnTo>
                  <a:close/>
                </a:path>
                <a:path w="204470" h="33019">
                  <a:moveTo>
                    <a:pt x="203911" y="0"/>
                  </a:moveTo>
                  <a:lnTo>
                    <a:pt x="201676" y="0"/>
                  </a:lnTo>
                  <a:lnTo>
                    <a:pt x="201676" y="33007"/>
                  </a:lnTo>
                  <a:lnTo>
                    <a:pt x="203911" y="33007"/>
                  </a:lnTo>
                  <a:lnTo>
                    <a:pt x="203911" y="0"/>
                  </a:lnTo>
                  <a:close/>
                </a:path>
              </a:pathLst>
            </a:custGeom>
            <a:solidFill>
              <a:srgbClr val="000000">
                <a:alpha val="1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680448" y="2499372"/>
              <a:ext cx="203835" cy="33020"/>
            </a:xfrm>
            <a:custGeom>
              <a:avLst/>
              <a:gdLst/>
              <a:ahLst/>
              <a:cxnLst/>
              <a:rect l="l" t="t" r="r" b="b"/>
              <a:pathLst>
                <a:path w="203834" h="33019">
                  <a:moveTo>
                    <a:pt x="2235" y="0"/>
                  </a:moveTo>
                  <a:lnTo>
                    <a:pt x="0" y="0"/>
                  </a:lnTo>
                  <a:lnTo>
                    <a:pt x="0" y="33007"/>
                  </a:lnTo>
                  <a:lnTo>
                    <a:pt x="2235" y="33007"/>
                  </a:lnTo>
                  <a:lnTo>
                    <a:pt x="2235" y="0"/>
                  </a:lnTo>
                  <a:close/>
                </a:path>
                <a:path w="203834" h="33019">
                  <a:moveTo>
                    <a:pt x="8953" y="0"/>
                  </a:moveTo>
                  <a:lnTo>
                    <a:pt x="6731" y="0"/>
                  </a:lnTo>
                  <a:lnTo>
                    <a:pt x="6731" y="33007"/>
                  </a:lnTo>
                  <a:lnTo>
                    <a:pt x="8953" y="33007"/>
                  </a:lnTo>
                  <a:lnTo>
                    <a:pt x="8953" y="0"/>
                  </a:lnTo>
                  <a:close/>
                </a:path>
                <a:path w="203834" h="33019">
                  <a:moveTo>
                    <a:pt x="15684" y="0"/>
                  </a:moveTo>
                  <a:lnTo>
                    <a:pt x="13462" y="0"/>
                  </a:lnTo>
                  <a:lnTo>
                    <a:pt x="13462" y="33007"/>
                  </a:lnTo>
                  <a:lnTo>
                    <a:pt x="15684" y="33007"/>
                  </a:lnTo>
                  <a:lnTo>
                    <a:pt x="15684" y="0"/>
                  </a:lnTo>
                  <a:close/>
                </a:path>
                <a:path w="203834" h="33019">
                  <a:moveTo>
                    <a:pt x="22415" y="0"/>
                  </a:moveTo>
                  <a:lnTo>
                    <a:pt x="20193" y="0"/>
                  </a:lnTo>
                  <a:lnTo>
                    <a:pt x="20193" y="33007"/>
                  </a:lnTo>
                  <a:lnTo>
                    <a:pt x="22415" y="33007"/>
                  </a:lnTo>
                  <a:lnTo>
                    <a:pt x="22415" y="0"/>
                  </a:lnTo>
                  <a:close/>
                </a:path>
                <a:path w="203834" h="33019">
                  <a:moveTo>
                    <a:pt x="29146" y="0"/>
                  </a:moveTo>
                  <a:lnTo>
                    <a:pt x="26924" y="0"/>
                  </a:lnTo>
                  <a:lnTo>
                    <a:pt x="26924" y="33007"/>
                  </a:lnTo>
                  <a:lnTo>
                    <a:pt x="29146" y="33007"/>
                  </a:lnTo>
                  <a:lnTo>
                    <a:pt x="29146" y="0"/>
                  </a:lnTo>
                  <a:close/>
                </a:path>
                <a:path w="203834" h="33019">
                  <a:moveTo>
                    <a:pt x="35877" y="0"/>
                  </a:moveTo>
                  <a:lnTo>
                    <a:pt x="33655" y="0"/>
                  </a:lnTo>
                  <a:lnTo>
                    <a:pt x="33655" y="33007"/>
                  </a:lnTo>
                  <a:lnTo>
                    <a:pt x="35877" y="33007"/>
                  </a:lnTo>
                  <a:lnTo>
                    <a:pt x="35877" y="0"/>
                  </a:lnTo>
                  <a:close/>
                </a:path>
                <a:path w="203834" h="33019">
                  <a:moveTo>
                    <a:pt x="42608" y="0"/>
                  </a:moveTo>
                  <a:lnTo>
                    <a:pt x="40386" y="0"/>
                  </a:lnTo>
                  <a:lnTo>
                    <a:pt x="40386" y="33007"/>
                  </a:lnTo>
                  <a:lnTo>
                    <a:pt x="42608" y="33007"/>
                  </a:lnTo>
                  <a:lnTo>
                    <a:pt x="42608" y="0"/>
                  </a:lnTo>
                  <a:close/>
                </a:path>
                <a:path w="203834" h="33019">
                  <a:moveTo>
                    <a:pt x="49301" y="0"/>
                  </a:moveTo>
                  <a:lnTo>
                    <a:pt x="47117" y="0"/>
                  </a:lnTo>
                  <a:lnTo>
                    <a:pt x="47117" y="33007"/>
                  </a:lnTo>
                  <a:lnTo>
                    <a:pt x="49301" y="33007"/>
                  </a:lnTo>
                  <a:lnTo>
                    <a:pt x="49301" y="0"/>
                  </a:lnTo>
                  <a:close/>
                </a:path>
                <a:path w="203834" h="33019">
                  <a:moveTo>
                    <a:pt x="55943" y="0"/>
                  </a:moveTo>
                  <a:lnTo>
                    <a:pt x="53721" y="0"/>
                  </a:lnTo>
                  <a:lnTo>
                    <a:pt x="53721" y="33007"/>
                  </a:lnTo>
                  <a:lnTo>
                    <a:pt x="55943" y="33007"/>
                  </a:lnTo>
                  <a:lnTo>
                    <a:pt x="55943" y="0"/>
                  </a:lnTo>
                  <a:close/>
                </a:path>
                <a:path w="203834" h="33019">
                  <a:moveTo>
                    <a:pt x="62674" y="0"/>
                  </a:moveTo>
                  <a:lnTo>
                    <a:pt x="60452" y="0"/>
                  </a:lnTo>
                  <a:lnTo>
                    <a:pt x="60452" y="33007"/>
                  </a:lnTo>
                  <a:lnTo>
                    <a:pt x="62674" y="33007"/>
                  </a:lnTo>
                  <a:lnTo>
                    <a:pt x="62674" y="0"/>
                  </a:lnTo>
                  <a:close/>
                </a:path>
                <a:path w="203834" h="33019">
                  <a:moveTo>
                    <a:pt x="69278" y="0"/>
                  </a:moveTo>
                  <a:lnTo>
                    <a:pt x="67056" y="0"/>
                  </a:lnTo>
                  <a:lnTo>
                    <a:pt x="67056" y="33007"/>
                  </a:lnTo>
                  <a:lnTo>
                    <a:pt x="69278" y="33007"/>
                  </a:lnTo>
                  <a:lnTo>
                    <a:pt x="69278" y="0"/>
                  </a:lnTo>
                  <a:close/>
                </a:path>
                <a:path w="203834" h="33019">
                  <a:moveTo>
                    <a:pt x="76009" y="0"/>
                  </a:moveTo>
                  <a:lnTo>
                    <a:pt x="73787" y="0"/>
                  </a:lnTo>
                  <a:lnTo>
                    <a:pt x="73787" y="33007"/>
                  </a:lnTo>
                  <a:lnTo>
                    <a:pt x="76009" y="33007"/>
                  </a:lnTo>
                  <a:lnTo>
                    <a:pt x="76009" y="0"/>
                  </a:lnTo>
                  <a:close/>
                </a:path>
                <a:path w="203834" h="33019">
                  <a:moveTo>
                    <a:pt x="82816" y="0"/>
                  </a:moveTo>
                  <a:lnTo>
                    <a:pt x="80645" y="0"/>
                  </a:lnTo>
                  <a:lnTo>
                    <a:pt x="80645" y="33007"/>
                  </a:lnTo>
                  <a:lnTo>
                    <a:pt x="82816" y="33007"/>
                  </a:lnTo>
                  <a:lnTo>
                    <a:pt x="82816" y="0"/>
                  </a:lnTo>
                  <a:close/>
                </a:path>
                <a:path w="203834" h="33019">
                  <a:moveTo>
                    <a:pt x="89471" y="0"/>
                  </a:moveTo>
                  <a:lnTo>
                    <a:pt x="87249" y="0"/>
                  </a:lnTo>
                  <a:lnTo>
                    <a:pt x="87249" y="33007"/>
                  </a:lnTo>
                  <a:lnTo>
                    <a:pt x="89471" y="33007"/>
                  </a:lnTo>
                  <a:lnTo>
                    <a:pt x="89471" y="0"/>
                  </a:lnTo>
                  <a:close/>
                </a:path>
                <a:path w="203834" h="33019">
                  <a:moveTo>
                    <a:pt x="96202" y="0"/>
                  </a:moveTo>
                  <a:lnTo>
                    <a:pt x="93980" y="0"/>
                  </a:lnTo>
                  <a:lnTo>
                    <a:pt x="93980" y="33007"/>
                  </a:lnTo>
                  <a:lnTo>
                    <a:pt x="96202" y="33007"/>
                  </a:lnTo>
                  <a:lnTo>
                    <a:pt x="96202" y="0"/>
                  </a:lnTo>
                  <a:close/>
                </a:path>
                <a:path w="203834" h="33019">
                  <a:moveTo>
                    <a:pt x="102933" y="0"/>
                  </a:moveTo>
                  <a:lnTo>
                    <a:pt x="100711" y="0"/>
                  </a:lnTo>
                  <a:lnTo>
                    <a:pt x="100711" y="33007"/>
                  </a:lnTo>
                  <a:lnTo>
                    <a:pt x="102933" y="33007"/>
                  </a:lnTo>
                  <a:lnTo>
                    <a:pt x="102933" y="0"/>
                  </a:lnTo>
                  <a:close/>
                </a:path>
                <a:path w="203834" h="33019">
                  <a:moveTo>
                    <a:pt x="109664" y="0"/>
                  </a:moveTo>
                  <a:lnTo>
                    <a:pt x="107442" y="0"/>
                  </a:lnTo>
                  <a:lnTo>
                    <a:pt x="107442" y="33007"/>
                  </a:lnTo>
                  <a:lnTo>
                    <a:pt x="109664" y="33007"/>
                  </a:lnTo>
                  <a:lnTo>
                    <a:pt x="109664" y="0"/>
                  </a:lnTo>
                  <a:close/>
                </a:path>
                <a:path w="203834" h="33019">
                  <a:moveTo>
                    <a:pt x="116357" y="0"/>
                  </a:moveTo>
                  <a:lnTo>
                    <a:pt x="114173" y="0"/>
                  </a:lnTo>
                  <a:lnTo>
                    <a:pt x="114173" y="33007"/>
                  </a:lnTo>
                  <a:lnTo>
                    <a:pt x="116357" y="33007"/>
                  </a:lnTo>
                  <a:lnTo>
                    <a:pt x="116357" y="0"/>
                  </a:lnTo>
                  <a:close/>
                </a:path>
                <a:path w="203834" h="33019">
                  <a:moveTo>
                    <a:pt x="123126" y="0"/>
                  </a:moveTo>
                  <a:lnTo>
                    <a:pt x="120904" y="0"/>
                  </a:lnTo>
                  <a:lnTo>
                    <a:pt x="120904" y="33007"/>
                  </a:lnTo>
                  <a:lnTo>
                    <a:pt x="123126" y="33007"/>
                  </a:lnTo>
                  <a:lnTo>
                    <a:pt x="123126" y="0"/>
                  </a:lnTo>
                  <a:close/>
                </a:path>
                <a:path w="203834" h="33019">
                  <a:moveTo>
                    <a:pt x="129857" y="0"/>
                  </a:moveTo>
                  <a:lnTo>
                    <a:pt x="127635" y="0"/>
                  </a:lnTo>
                  <a:lnTo>
                    <a:pt x="127635" y="33007"/>
                  </a:lnTo>
                  <a:lnTo>
                    <a:pt x="129857" y="33007"/>
                  </a:lnTo>
                  <a:lnTo>
                    <a:pt x="129857" y="0"/>
                  </a:lnTo>
                  <a:close/>
                </a:path>
                <a:path w="203834" h="33019">
                  <a:moveTo>
                    <a:pt x="136588" y="0"/>
                  </a:moveTo>
                  <a:lnTo>
                    <a:pt x="134366" y="0"/>
                  </a:lnTo>
                  <a:lnTo>
                    <a:pt x="134366" y="33007"/>
                  </a:lnTo>
                  <a:lnTo>
                    <a:pt x="136588" y="33007"/>
                  </a:lnTo>
                  <a:lnTo>
                    <a:pt x="136588" y="0"/>
                  </a:lnTo>
                  <a:close/>
                </a:path>
                <a:path w="203834" h="33019">
                  <a:moveTo>
                    <a:pt x="143319" y="0"/>
                  </a:moveTo>
                  <a:lnTo>
                    <a:pt x="141097" y="0"/>
                  </a:lnTo>
                  <a:lnTo>
                    <a:pt x="141097" y="33007"/>
                  </a:lnTo>
                  <a:lnTo>
                    <a:pt x="143319" y="33007"/>
                  </a:lnTo>
                  <a:lnTo>
                    <a:pt x="143319" y="0"/>
                  </a:lnTo>
                  <a:close/>
                </a:path>
                <a:path w="203834" h="33019">
                  <a:moveTo>
                    <a:pt x="150050" y="0"/>
                  </a:moveTo>
                  <a:lnTo>
                    <a:pt x="147828" y="0"/>
                  </a:lnTo>
                  <a:lnTo>
                    <a:pt x="147828" y="33007"/>
                  </a:lnTo>
                  <a:lnTo>
                    <a:pt x="150050" y="33007"/>
                  </a:lnTo>
                  <a:lnTo>
                    <a:pt x="150050" y="0"/>
                  </a:lnTo>
                  <a:close/>
                </a:path>
                <a:path w="203834" h="33019">
                  <a:moveTo>
                    <a:pt x="156654" y="0"/>
                  </a:moveTo>
                  <a:lnTo>
                    <a:pt x="154432" y="0"/>
                  </a:lnTo>
                  <a:lnTo>
                    <a:pt x="154432" y="33007"/>
                  </a:lnTo>
                  <a:lnTo>
                    <a:pt x="156654" y="33007"/>
                  </a:lnTo>
                  <a:lnTo>
                    <a:pt x="156654" y="0"/>
                  </a:lnTo>
                  <a:close/>
                </a:path>
                <a:path w="203834" h="33019">
                  <a:moveTo>
                    <a:pt x="163385" y="0"/>
                  </a:moveTo>
                  <a:lnTo>
                    <a:pt x="161163" y="0"/>
                  </a:lnTo>
                  <a:lnTo>
                    <a:pt x="161163" y="33007"/>
                  </a:lnTo>
                  <a:lnTo>
                    <a:pt x="163385" y="33007"/>
                  </a:lnTo>
                  <a:lnTo>
                    <a:pt x="163385" y="0"/>
                  </a:lnTo>
                  <a:close/>
                </a:path>
                <a:path w="203834" h="33019">
                  <a:moveTo>
                    <a:pt x="170116" y="0"/>
                  </a:moveTo>
                  <a:lnTo>
                    <a:pt x="167894" y="0"/>
                  </a:lnTo>
                  <a:lnTo>
                    <a:pt x="167894" y="33007"/>
                  </a:lnTo>
                  <a:lnTo>
                    <a:pt x="170116" y="33007"/>
                  </a:lnTo>
                  <a:lnTo>
                    <a:pt x="170116" y="0"/>
                  </a:lnTo>
                  <a:close/>
                </a:path>
                <a:path w="203834" h="33019">
                  <a:moveTo>
                    <a:pt x="176847" y="0"/>
                  </a:moveTo>
                  <a:lnTo>
                    <a:pt x="174625" y="0"/>
                  </a:lnTo>
                  <a:lnTo>
                    <a:pt x="174625" y="33007"/>
                  </a:lnTo>
                  <a:lnTo>
                    <a:pt x="176847" y="33007"/>
                  </a:lnTo>
                  <a:lnTo>
                    <a:pt x="176847" y="0"/>
                  </a:lnTo>
                  <a:close/>
                </a:path>
                <a:path w="203834" h="33019">
                  <a:moveTo>
                    <a:pt x="183451" y="0"/>
                  </a:moveTo>
                  <a:lnTo>
                    <a:pt x="181229" y="0"/>
                  </a:lnTo>
                  <a:lnTo>
                    <a:pt x="181229" y="33007"/>
                  </a:lnTo>
                  <a:lnTo>
                    <a:pt x="183451" y="33007"/>
                  </a:lnTo>
                  <a:lnTo>
                    <a:pt x="183451" y="0"/>
                  </a:lnTo>
                  <a:close/>
                </a:path>
                <a:path w="203834" h="33019">
                  <a:moveTo>
                    <a:pt x="190182" y="0"/>
                  </a:moveTo>
                  <a:lnTo>
                    <a:pt x="187960" y="0"/>
                  </a:lnTo>
                  <a:lnTo>
                    <a:pt x="187960" y="33007"/>
                  </a:lnTo>
                  <a:lnTo>
                    <a:pt x="190182" y="33007"/>
                  </a:lnTo>
                  <a:lnTo>
                    <a:pt x="190182" y="0"/>
                  </a:lnTo>
                  <a:close/>
                </a:path>
                <a:path w="203834" h="33019">
                  <a:moveTo>
                    <a:pt x="196875" y="0"/>
                  </a:moveTo>
                  <a:lnTo>
                    <a:pt x="194691" y="0"/>
                  </a:lnTo>
                  <a:lnTo>
                    <a:pt x="194691" y="33007"/>
                  </a:lnTo>
                  <a:lnTo>
                    <a:pt x="196875" y="33007"/>
                  </a:lnTo>
                  <a:lnTo>
                    <a:pt x="196875" y="0"/>
                  </a:lnTo>
                  <a:close/>
                </a:path>
                <a:path w="203834" h="33019">
                  <a:moveTo>
                    <a:pt x="203657" y="0"/>
                  </a:moveTo>
                  <a:lnTo>
                    <a:pt x="201422" y="0"/>
                  </a:lnTo>
                  <a:lnTo>
                    <a:pt x="201422" y="33007"/>
                  </a:lnTo>
                  <a:lnTo>
                    <a:pt x="203657" y="33007"/>
                  </a:lnTo>
                  <a:lnTo>
                    <a:pt x="203657" y="0"/>
                  </a:lnTo>
                  <a:close/>
                </a:path>
              </a:pathLst>
            </a:custGeom>
            <a:solidFill>
              <a:srgbClr val="FFFFFF">
                <a:alpha val="235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680448" y="2502414"/>
              <a:ext cx="210185" cy="30480"/>
            </a:xfrm>
            <a:custGeom>
              <a:avLst/>
              <a:gdLst/>
              <a:ahLst/>
              <a:cxnLst/>
              <a:rect l="l" t="t" r="r" b="b"/>
              <a:pathLst>
                <a:path w="210184" h="30480">
                  <a:moveTo>
                    <a:pt x="210121" y="0"/>
                  </a:moveTo>
                  <a:lnTo>
                    <a:pt x="0" y="0"/>
                  </a:lnTo>
                  <a:lnTo>
                    <a:pt x="0" y="29965"/>
                  </a:lnTo>
                  <a:lnTo>
                    <a:pt x="210121" y="29965"/>
                  </a:lnTo>
                  <a:lnTo>
                    <a:pt x="210121" y="0"/>
                  </a:lnTo>
                  <a:close/>
                </a:path>
              </a:pathLst>
            </a:custGeom>
            <a:solidFill>
              <a:srgbClr val="000000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680448" y="2502406"/>
              <a:ext cx="210185" cy="30480"/>
            </a:xfrm>
            <a:custGeom>
              <a:avLst/>
              <a:gdLst/>
              <a:ahLst/>
              <a:cxnLst/>
              <a:rect l="l" t="t" r="r" b="b"/>
              <a:pathLst>
                <a:path w="210184" h="30480">
                  <a:moveTo>
                    <a:pt x="210121" y="0"/>
                  </a:moveTo>
                  <a:lnTo>
                    <a:pt x="0" y="0"/>
                  </a:lnTo>
                  <a:lnTo>
                    <a:pt x="0" y="29973"/>
                  </a:lnTo>
                  <a:lnTo>
                    <a:pt x="210121" y="29973"/>
                  </a:lnTo>
                  <a:lnTo>
                    <a:pt x="210121" y="0"/>
                  </a:lnTo>
                  <a:close/>
                </a:path>
              </a:pathLst>
            </a:custGeom>
            <a:solidFill>
              <a:srgbClr val="FFFFFF">
                <a:alpha val="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945624" y="2490216"/>
              <a:ext cx="48768" cy="4876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028176" y="2465832"/>
              <a:ext cx="1514855" cy="3273552"/>
            </a:xfrm>
            <a:prstGeom prst="rect">
              <a:avLst/>
            </a:prstGeom>
          </p:spPr>
        </p:pic>
      </p:grpSp>
      <p:pic>
        <p:nvPicPr>
          <p:cNvPr id="80" name="object 8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79105" y="379105"/>
            <a:ext cx="330502" cy="33050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" y="1042416"/>
            <a:ext cx="5050536" cy="6004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432" y="1822704"/>
            <a:ext cx="4514088" cy="3627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560575" y="2566670"/>
            <a:ext cx="515620" cy="152400"/>
            <a:chOff x="1560575" y="2566670"/>
            <a:chExt cx="515620" cy="152400"/>
          </a:xfrm>
        </p:grpSpPr>
        <p:sp>
          <p:nvSpPr>
            <p:cNvPr id="5" name="object 5"/>
            <p:cNvSpPr/>
            <p:nvPr/>
          </p:nvSpPr>
          <p:spPr>
            <a:xfrm>
              <a:off x="1560576" y="2566669"/>
              <a:ext cx="173990" cy="148590"/>
            </a:xfrm>
            <a:custGeom>
              <a:avLst/>
              <a:gdLst/>
              <a:ahLst/>
              <a:cxnLst/>
              <a:rect l="l" t="t" r="r" b="b"/>
              <a:pathLst>
                <a:path w="173989" h="148589">
                  <a:moveTo>
                    <a:pt x="173609" y="125730"/>
                  </a:moveTo>
                  <a:lnTo>
                    <a:pt x="99949" y="125730"/>
                  </a:lnTo>
                  <a:lnTo>
                    <a:pt x="99949" y="0"/>
                  </a:lnTo>
                  <a:lnTo>
                    <a:pt x="73406" y="0"/>
                  </a:lnTo>
                  <a:lnTo>
                    <a:pt x="73406" y="125730"/>
                  </a:lnTo>
                  <a:lnTo>
                    <a:pt x="26797" y="125730"/>
                  </a:lnTo>
                  <a:lnTo>
                    <a:pt x="26797" y="0"/>
                  </a:lnTo>
                  <a:lnTo>
                    <a:pt x="0" y="0"/>
                  </a:lnTo>
                  <a:lnTo>
                    <a:pt x="0" y="125730"/>
                  </a:lnTo>
                  <a:lnTo>
                    <a:pt x="0" y="148590"/>
                  </a:lnTo>
                  <a:lnTo>
                    <a:pt x="173609" y="148590"/>
                  </a:lnTo>
                  <a:lnTo>
                    <a:pt x="173609" y="125730"/>
                  </a:lnTo>
                  <a:close/>
                </a:path>
              </a:pathLst>
            </a:custGeom>
            <a:solidFill>
              <a:srgbClr val="2B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7387" y="2566670"/>
              <a:ext cx="148844" cy="15214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880616" y="2606039"/>
              <a:ext cx="76200" cy="109220"/>
            </a:xfrm>
            <a:custGeom>
              <a:avLst/>
              <a:gdLst/>
              <a:ahLst/>
              <a:cxnLst/>
              <a:rect l="l" t="t" r="r" b="b"/>
              <a:pathLst>
                <a:path w="76200" h="109219">
                  <a:moveTo>
                    <a:pt x="7581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109220"/>
                  </a:lnTo>
                  <a:lnTo>
                    <a:pt x="26035" y="109220"/>
                  </a:lnTo>
                  <a:lnTo>
                    <a:pt x="26035" y="20320"/>
                  </a:lnTo>
                  <a:lnTo>
                    <a:pt x="75819" y="20320"/>
                  </a:lnTo>
                  <a:lnTo>
                    <a:pt x="75819" y="0"/>
                  </a:lnTo>
                  <a:close/>
                </a:path>
              </a:pathLst>
            </a:custGeom>
            <a:solidFill>
              <a:srgbClr val="2B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5103" y="2606040"/>
              <a:ext cx="100583" cy="109727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4480" y="2901695"/>
            <a:ext cx="2322575" cy="6492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60575" y="3962400"/>
            <a:ext cx="2526792" cy="18592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63624" y="4297679"/>
            <a:ext cx="1874520" cy="137464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26880" y="1002791"/>
            <a:ext cx="1316735" cy="27127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1432" y="5855208"/>
            <a:ext cx="2542032" cy="94487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5684520" y="2337816"/>
            <a:ext cx="5069205" cy="3819525"/>
            <a:chOff x="5684520" y="2337816"/>
            <a:chExt cx="5069205" cy="3819525"/>
          </a:xfrm>
        </p:grpSpPr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84520" y="2337816"/>
              <a:ext cx="5068824" cy="38191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17864" y="5376672"/>
              <a:ext cx="286511" cy="289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33104" y="5361432"/>
              <a:ext cx="256031" cy="25908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30640" y="5449823"/>
              <a:ext cx="64007" cy="8229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85504" y="2907792"/>
              <a:ext cx="286511" cy="2865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00744" y="2889504"/>
              <a:ext cx="256031" cy="25907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101328" y="2971800"/>
              <a:ext cx="57785" cy="91440"/>
            </a:xfrm>
            <a:custGeom>
              <a:avLst/>
              <a:gdLst/>
              <a:ahLst/>
              <a:cxnLst/>
              <a:rect l="l" t="t" r="r" b="b"/>
              <a:pathLst>
                <a:path w="57784" h="91439">
                  <a:moveTo>
                    <a:pt x="36449" y="0"/>
                  </a:moveTo>
                  <a:lnTo>
                    <a:pt x="20193" y="0"/>
                  </a:lnTo>
                  <a:lnTo>
                    <a:pt x="13335" y="2666"/>
                  </a:lnTo>
                  <a:lnTo>
                    <a:pt x="2667" y="12953"/>
                  </a:lnTo>
                  <a:lnTo>
                    <a:pt x="0" y="19558"/>
                  </a:lnTo>
                  <a:lnTo>
                    <a:pt x="0" y="27939"/>
                  </a:lnTo>
                  <a:lnTo>
                    <a:pt x="12446" y="27939"/>
                  </a:lnTo>
                  <a:lnTo>
                    <a:pt x="12446" y="22987"/>
                  </a:lnTo>
                  <a:lnTo>
                    <a:pt x="13843" y="19176"/>
                  </a:lnTo>
                  <a:lnTo>
                    <a:pt x="19685" y="13335"/>
                  </a:lnTo>
                  <a:lnTo>
                    <a:pt x="23368" y="11937"/>
                  </a:lnTo>
                  <a:lnTo>
                    <a:pt x="32512" y="11937"/>
                  </a:lnTo>
                  <a:lnTo>
                    <a:pt x="36068" y="13335"/>
                  </a:lnTo>
                  <a:lnTo>
                    <a:pt x="41910" y="18669"/>
                  </a:lnTo>
                  <a:lnTo>
                    <a:pt x="43433" y="22098"/>
                  </a:lnTo>
                  <a:lnTo>
                    <a:pt x="43433" y="29337"/>
                  </a:lnTo>
                  <a:lnTo>
                    <a:pt x="42418" y="32638"/>
                  </a:lnTo>
                  <a:lnTo>
                    <a:pt x="38735" y="38988"/>
                  </a:lnTo>
                  <a:lnTo>
                    <a:pt x="35051" y="43561"/>
                  </a:lnTo>
                  <a:lnTo>
                    <a:pt x="635" y="80899"/>
                  </a:lnTo>
                  <a:lnTo>
                    <a:pt x="635" y="90932"/>
                  </a:lnTo>
                  <a:lnTo>
                    <a:pt x="57785" y="90932"/>
                  </a:lnTo>
                  <a:lnTo>
                    <a:pt x="57785" y="78486"/>
                  </a:lnTo>
                  <a:lnTo>
                    <a:pt x="19050" y="78486"/>
                  </a:lnTo>
                  <a:lnTo>
                    <a:pt x="19050" y="77470"/>
                  </a:lnTo>
                  <a:lnTo>
                    <a:pt x="44957" y="50037"/>
                  </a:lnTo>
                  <a:lnTo>
                    <a:pt x="49783" y="43941"/>
                  </a:lnTo>
                  <a:lnTo>
                    <a:pt x="54991" y="34798"/>
                  </a:lnTo>
                  <a:lnTo>
                    <a:pt x="56388" y="30099"/>
                  </a:lnTo>
                  <a:lnTo>
                    <a:pt x="56388" y="18034"/>
                  </a:lnTo>
                  <a:lnTo>
                    <a:pt x="53721" y="11937"/>
                  </a:lnTo>
                  <a:lnTo>
                    <a:pt x="43179" y="2412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2B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42048" y="4300727"/>
              <a:ext cx="286511" cy="2865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57288" y="4285488"/>
              <a:ext cx="256031" cy="25908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354824" y="4367783"/>
              <a:ext cx="60960" cy="91440"/>
            </a:xfrm>
            <a:custGeom>
              <a:avLst/>
              <a:gdLst/>
              <a:ahLst/>
              <a:cxnLst/>
              <a:rect l="l" t="t" r="r" b="b"/>
              <a:pathLst>
                <a:path w="60959" h="91439">
                  <a:moveTo>
                    <a:pt x="37973" y="0"/>
                  </a:moveTo>
                  <a:lnTo>
                    <a:pt x="21717" y="0"/>
                  </a:lnTo>
                  <a:lnTo>
                    <a:pt x="14985" y="2159"/>
                  </a:lnTo>
                  <a:lnTo>
                    <a:pt x="4699" y="11303"/>
                  </a:lnTo>
                  <a:lnTo>
                    <a:pt x="2031" y="17526"/>
                  </a:lnTo>
                  <a:lnTo>
                    <a:pt x="1524" y="25400"/>
                  </a:lnTo>
                  <a:lnTo>
                    <a:pt x="13843" y="25400"/>
                  </a:lnTo>
                  <a:lnTo>
                    <a:pt x="14224" y="20955"/>
                  </a:lnTo>
                  <a:lnTo>
                    <a:pt x="15875" y="17653"/>
                  </a:lnTo>
                  <a:lnTo>
                    <a:pt x="21462" y="12700"/>
                  </a:lnTo>
                  <a:lnTo>
                    <a:pt x="25146" y="11557"/>
                  </a:lnTo>
                  <a:lnTo>
                    <a:pt x="34290" y="11557"/>
                  </a:lnTo>
                  <a:lnTo>
                    <a:pt x="37973" y="12700"/>
                  </a:lnTo>
                  <a:lnTo>
                    <a:pt x="43433" y="17653"/>
                  </a:lnTo>
                  <a:lnTo>
                    <a:pt x="44703" y="20828"/>
                  </a:lnTo>
                  <a:lnTo>
                    <a:pt x="44703" y="28956"/>
                  </a:lnTo>
                  <a:lnTo>
                    <a:pt x="43433" y="32385"/>
                  </a:lnTo>
                  <a:lnTo>
                    <a:pt x="37846" y="37465"/>
                  </a:lnTo>
                  <a:lnTo>
                    <a:pt x="34162" y="38735"/>
                  </a:lnTo>
                  <a:lnTo>
                    <a:pt x="19557" y="38735"/>
                  </a:lnTo>
                  <a:lnTo>
                    <a:pt x="19557" y="49784"/>
                  </a:lnTo>
                  <a:lnTo>
                    <a:pt x="35432" y="49784"/>
                  </a:lnTo>
                  <a:lnTo>
                    <a:pt x="39877" y="51181"/>
                  </a:lnTo>
                  <a:lnTo>
                    <a:pt x="46227" y="56261"/>
                  </a:lnTo>
                  <a:lnTo>
                    <a:pt x="47751" y="59944"/>
                  </a:lnTo>
                  <a:lnTo>
                    <a:pt x="47751" y="68707"/>
                  </a:lnTo>
                  <a:lnTo>
                    <a:pt x="46100" y="72263"/>
                  </a:lnTo>
                  <a:lnTo>
                    <a:pt x="42799" y="74803"/>
                  </a:lnTo>
                  <a:lnTo>
                    <a:pt x="39624" y="77597"/>
                  </a:lnTo>
                  <a:lnTo>
                    <a:pt x="35432" y="78994"/>
                  </a:lnTo>
                  <a:lnTo>
                    <a:pt x="25273" y="78994"/>
                  </a:lnTo>
                  <a:lnTo>
                    <a:pt x="21081" y="77851"/>
                  </a:lnTo>
                  <a:lnTo>
                    <a:pt x="14731" y="72771"/>
                  </a:lnTo>
                  <a:lnTo>
                    <a:pt x="12826" y="69469"/>
                  </a:lnTo>
                  <a:lnTo>
                    <a:pt x="12446" y="65151"/>
                  </a:lnTo>
                  <a:lnTo>
                    <a:pt x="0" y="65151"/>
                  </a:lnTo>
                  <a:lnTo>
                    <a:pt x="380" y="73025"/>
                  </a:lnTo>
                  <a:lnTo>
                    <a:pt x="3301" y="79248"/>
                  </a:lnTo>
                  <a:lnTo>
                    <a:pt x="14350" y="88519"/>
                  </a:lnTo>
                  <a:lnTo>
                    <a:pt x="21590" y="90932"/>
                  </a:lnTo>
                  <a:lnTo>
                    <a:pt x="36068" y="90932"/>
                  </a:lnTo>
                  <a:lnTo>
                    <a:pt x="60959" y="69977"/>
                  </a:lnTo>
                  <a:lnTo>
                    <a:pt x="60959" y="59309"/>
                  </a:lnTo>
                  <a:lnTo>
                    <a:pt x="59435" y="54483"/>
                  </a:lnTo>
                  <a:lnTo>
                    <a:pt x="52831" y="46990"/>
                  </a:lnTo>
                  <a:lnTo>
                    <a:pt x="48259" y="44704"/>
                  </a:lnTo>
                  <a:lnTo>
                    <a:pt x="42672" y="44069"/>
                  </a:lnTo>
                  <a:lnTo>
                    <a:pt x="42672" y="43053"/>
                  </a:lnTo>
                  <a:lnTo>
                    <a:pt x="47244" y="41910"/>
                  </a:lnTo>
                  <a:lnTo>
                    <a:pt x="50800" y="39497"/>
                  </a:lnTo>
                  <a:lnTo>
                    <a:pt x="56260" y="32385"/>
                  </a:lnTo>
                  <a:lnTo>
                    <a:pt x="57530" y="28067"/>
                  </a:lnTo>
                  <a:lnTo>
                    <a:pt x="57530" y="16383"/>
                  </a:lnTo>
                  <a:lnTo>
                    <a:pt x="54991" y="10922"/>
                  </a:lnTo>
                  <a:lnTo>
                    <a:pt x="44323" y="2159"/>
                  </a:lnTo>
                  <a:lnTo>
                    <a:pt x="37973" y="0"/>
                  </a:lnTo>
                  <a:close/>
                </a:path>
              </a:pathLst>
            </a:custGeom>
            <a:solidFill>
              <a:srgbClr val="2B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79105" y="379105"/>
            <a:ext cx="330502" cy="3305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66672" y="1051560"/>
            <a:ext cx="942975" cy="197485"/>
            <a:chOff x="1566672" y="1051560"/>
            <a:chExt cx="942975" cy="1974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6672" y="1051560"/>
              <a:ext cx="216408" cy="1920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13560" y="1100327"/>
              <a:ext cx="695960" cy="148590"/>
            </a:xfrm>
            <a:custGeom>
              <a:avLst/>
              <a:gdLst/>
              <a:ahLst/>
              <a:cxnLst/>
              <a:rect l="l" t="t" r="r" b="b"/>
              <a:pathLst>
                <a:path w="695960" h="148590">
                  <a:moveTo>
                    <a:pt x="150749" y="72136"/>
                  </a:moveTo>
                  <a:lnTo>
                    <a:pt x="145618" y="57404"/>
                  </a:lnTo>
                  <a:lnTo>
                    <a:pt x="136398" y="30861"/>
                  </a:lnTo>
                  <a:lnTo>
                    <a:pt x="110617" y="8763"/>
                  </a:lnTo>
                  <a:lnTo>
                    <a:pt x="110617" y="57404"/>
                  </a:lnTo>
                  <a:lnTo>
                    <a:pt x="39624" y="57404"/>
                  </a:lnTo>
                  <a:lnTo>
                    <a:pt x="75311" y="30861"/>
                  </a:lnTo>
                  <a:lnTo>
                    <a:pt x="110617" y="57404"/>
                  </a:lnTo>
                  <a:lnTo>
                    <a:pt x="110617" y="8763"/>
                  </a:lnTo>
                  <a:lnTo>
                    <a:pt x="105791" y="5588"/>
                  </a:lnTo>
                  <a:lnTo>
                    <a:pt x="75311" y="0"/>
                  </a:lnTo>
                  <a:lnTo>
                    <a:pt x="45085" y="5588"/>
                  </a:lnTo>
                  <a:lnTo>
                    <a:pt x="21209" y="20955"/>
                  </a:lnTo>
                  <a:lnTo>
                    <a:pt x="5588" y="44577"/>
                  </a:lnTo>
                  <a:lnTo>
                    <a:pt x="0" y="74295"/>
                  </a:lnTo>
                  <a:lnTo>
                    <a:pt x="5588" y="104140"/>
                  </a:lnTo>
                  <a:lnTo>
                    <a:pt x="21082" y="127635"/>
                  </a:lnTo>
                  <a:lnTo>
                    <a:pt x="44704" y="143002"/>
                  </a:lnTo>
                  <a:lnTo>
                    <a:pt x="74803" y="148463"/>
                  </a:lnTo>
                  <a:lnTo>
                    <a:pt x="97028" y="145796"/>
                  </a:lnTo>
                  <a:lnTo>
                    <a:pt x="117221" y="137795"/>
                  </a:lnTo>
                  <a:lnTo>
                    <a:pt x="133604" y="124587"/>
                  </a:lnTo>
                  <a:lnTo>
                    <a:pt x="138938" y="115824"/>
                  </a:lnTo>
                  <a:lnTo>
                    <a:pt x="144526" y="106299"/>
                  </a:lnTo>
                  <a:lnTo>
                    <a:pt x="109728" y="100584"/>
                  </a:lnTo>
                  <a:lnTo>
                    <a:pt x="103886" y="106807"/>
                  </a:lnTo>
                  <a:lnTo>
                    <a:pt x="96393" y="111633"/>
                  </a:lnTo>
                  <a:lnTo>
                    <a:pt x="87376" y="114681"/>
                  </a:lnTo>
                  <a:lnTo>
                    <a:pt x="76962" y="115824"/>
                  </a:lnTo>
                  <a:lnTo>
                    <a:pt x="62230" y="113538"/>
                  </a:lnTo>
                  <a:lnTo>
                    <a:pt x="50546" y="107188"/>
                  </a:lnTo>
                  <a:lnTo>
                    <a:pt x="42291" y="97155"/>
                  </a:lnTo>
                  <a:lnTo>
                    <a:pt x="37719" y="83820"/>
                  </a:lnTo>
                  <a:lnTo>
                    <a:pt x="150241" y="83820"/>
                  </a:lnTo>
                  <a:lnTo>
                    <a:pt x="150749" y="76454"/>
                  </a:lnTo>
                  <a:lnTo>
                    <a:pt x="150749" y="72136"/>
                  </a:lnTo>
                  <a:close/>
                </a:path>
                <a:path w="695960" h="148590">
                  <a:moveTo>
                    <a:pt x="311912" y="101727"/>
                  </a:moveTo>
                  <a:lnTo>
                    <a:pt x="277241" y="95885"/>
                  </a:lnTo>
                  <a:lnTo>
                    <a:pt x="271526" y="103759"/>
                  </a:lnTo>
                  <a:lnTo>
                    <a:pt x="263779" y="109728"/>
                  </a:lnTo>
                  <a:lnTo>
                    <a:pt x="254381" y="113665"/>
                  </a:lnTo>
                  <a:lnTo>
                    <a:pt x="243713" y="115062"/>
                  </a:lnTo>
                  <a:lnTo>
                    <a:pt x="228219" y="112014"/>
                  </a:lnTo>
                  <a:lnTo>
                    <a:pt x="216027" y="103632"/>
                  </a:lnTo>
                  <a:lnTo>
                    <a:pt x="208026" y="90678"/>
                  </a:lnTo>
                  <a:lnTo>
                    <a:pt x="205232" y="74295"/>
                  </a:lnTo>
                  <a:lnTo>
                    <a:pt x="208026" y="57912"/>
                  </a:lnTo>
                  <a:lnTo>
                    <a:pt x="216027" y="45085"/>
                  </a:lnTo>
                  <a:lnTo>
                    <a:pt x="228219" y="36703"/>
                  </a:lnTo>
                  <a:lnTo>
                    <a:pt x="243713" y="33655"/>
                  </a:lnTo>
                  <a:lnTo>
                    <a:pt x="254254" y="35052"/>
                  </a:lnTo>
                  <a:lnTo>
                    <a:pt x="263398" y="38989"/>
                  </a:lnTo>
                  <a:lnTo>
                    <a:pt x="270891" y="45085"/>
                  </a:lnTo>
                  <a:lnTo>
                    <a:pt x="276098" y="53086"/>
                  </a:lnTo>
                  <a:lnTo>
                    <a:pt x="310769" y="47371"/>
                  </a:lnTo>
                  <a:lnTo>
                    <a:pt x="300228" y="26797"/>
                  </a:lnTo>
                  <a:lnTo>
                    <a:pt x="284353" y="12065"/>
                  </a:lnTo>
                  <a:lnTo>
                    <a:pt x="264541" y="3048"/>
                  </a:lnTo>
                  <a:lnTo>
                    <a:pt x="241808" y="0"/>
                  </a:lnTo>
                  <a:lnTo>
                    <a:pt x="211455" y="5588"/>
                  </a:lnTo>
                  <a:lnTo>
                    <a:pt x="187833" y="20955"/>
                  </a:lnTo>
                  <a:lnTo>
                    <a:pt x="172339" y="44577"/>
                  </a:lnTo>
                  <a:lnTo>
                    <a:pt x="166751" y="74295"/>
                  </a:lnTo>
                  <a:lnTo>
                    <a:pt x="172339" y="104140"/>
                  </a:lnTo>
                  <a:lnTo>
                    <a:pt x="187833" y="127635"/>
                  </a:lnTo>
                  <a:lnTo>
                    <a:pt x="211455" y="143002"/>
                  </a:lnTo>
                  <a:lnTo>
                    <a:pt x="241808" y="148463"/>
                  </a:lnTo>
                  <a:lnTo>
                    <a:pt x="264160" y="145542"/>
                  </a:lnTo>
                  <a:lnTo>
                    <a:pt x="284353" y="136652"/>
                  </a:lnTo>
                  <a:lnTo>
                    <a:pt x="300736" y="122047"/>
                  </a:lnTo>
                  <a:lnTo>
                    <a:pt x="311912" y="101727"/>
                  </a:lnTo>
                  <a:close/>
                </a:path>
                <a:path w="695960" h="148590">
                  <a:moveTo>
                    <a:pt x="470662" y="101727"/>
                  </a:moveTo>
                  <a:lnTo>
                    <a:pt x="435991" y="95885"/>
                  </a:lnTo>
                  <a:lnTo>
                    <a:pt x="430149" y="103759"/>
                  </a:lnTo>
                  <a:lnTo>
                    <a:pt x="422402" y="109728"/>
                  </a:lnTo>
                  <a:lnTo>
                    <a:pt x="413004" y="113665"/>
                  </a:lnTo>
                  <a:lnTo>
                    <a:pt x="402209" y="115062"/>
                  </a:lnTo>
                  <a:lnTo>
                    <a:pt x="386842" y="112014"/>
                  </a:lnTo>
                  <a:lnTo>
                    <a:pt x="374650" y="103632"/>
                  </a:lnTo>
                  <a:lnTo>
                    <a:pt x="366649" y="90678"/>
                  </a:lnTo>
                  <a:lnTo>
                    <a:pt x="363728" y="74295"/>
                  </a:lnTo>
                  <a:lnTo>
                    <a:pt x="366649" y="57912"/>
                  </a:lnTo>
                  <a:lnTo>
                    <a:pt x="374650" y="45085"/>
                  </a:lnTo>
                  <a:lnTo>
                    <a:pt x="386842" y="36703"/>
                  </a:lnTo>
                  <a:lnTo>
                    <a:pt x="402209" y="33655"/>
                  </a:lnTo>
                  <a:lnTo>
                    <a:pt x="412877" y="35052"/>
                  </a:lnTo>
                  <a:lnTo>
                    <a:pt x="422148" y="38989"/>
                  </a:lnTo>
                  <a:lnTo>
                    <a:pt x="429514" y="45085"/>
                  </a:lnTo>
                  <a:lnTo>
                    <a:pt x="434848" y="53086"/>
                  </a:lnTo>
                  <a:lnTo>
                    <a:pt x="469519" y="47371"/>
                  </a:lnTo>
                  <a:lnTo>
                    <a:pt x="443103" y="12065"/>
                  </a:lnTo>
                  <a:lnTo>
                    <a:pt x="400304" y="0"/>
                  </a:lnTo>
                  <a:lnTo>
                    <a:pt x="370078" y="5588"/>
                  </a:lnTo>
                  <a:lnTo>
                    <a:pt x="346329" y="20955"/>
                  </a:lnTo>
                  <a:lnTo>
                    <a:pt x="330835" y="44577"/>
                  </a:lnTo>
                  <a:lnTo>
                    <a:pt x="325247" y="74295"/>
                  </a:lnTo>
                  <a:lnTo>
                    <a:pt x="330835" y="104140"/>
                  </a:lnTo>
                  <a:lnTo>
                    <a:pt x="346329" y="127635"/>
                  </a:lnTo>
                  <a:lnTo>
                    <a:pt x="370078" y="143002"/>
                  </a:lnTo>
                  <a:lnTo>
                    <a:pt x="400304" y="148463"/>
                  </a:lnTo>
                  <a:lnTo>
                    <a:pt x="422783" y="145542"/>
                  </a:lnTo>
                  <a:lnTo>
                    <a:pt x="442976" y="136652"/>
                  </a:lnTo>
                  <a:lnTo>
                    <a:pt x="459486" y="122047"/>
                  </a:lnTo>
                  <a:lnTo>
                    <a:pt x="470662" y="101727"/>
                  </a:lnTo>
                  <a:close/>
                </a:path>
                <a:path w="695960" h="148590">
                  <a:moveTo>
                    <a:pt x="634619" y="72136"/>
                  </a:moveTo>
                  <a:lnTo>
                    <a:pt x="631698" y="57404"/>
                  </a:lnTo>
                  <a:lnTo>
                    <a:pt x="629031" y="43815"/>
                  </a:lnTo>
                  <a:lnTo>
                    <a:pt x="620395" y="30861"/>
                  </a:lnTo>
                  <a:lnTo>
                    <a:pt x="613537" y="20955"/>
                  </a:lnTo>
                  <a:lnTo>
                    <a:pt x="594487" y="8636"/>
                  </a:lnTo>
                  <a:lnTo>
                    <a:pt x="594487" y="57404"/>
                  </a:lnTo>
                  <a:lnTo>
                    <a:pt x="523494" y="57404"/>
                  </a:lnTo>
                  <a:lnTo>
                    <a:pt x="528955" y="46609"/>
                  </a:lnTo>
                  <a:lnTo>
                    <a:pt x="536956" y="38227"/>
                  </a:lnTo>
                  <a:lnTo>
                    <a:pt x="547243" y="32893"/>
                  </a:lnTo>
                  <a:lnTo>
                    <a:pt x="559308" y="30861"/>
                  </a:lnTo>
                  <a:lnTo>
                    <a:pt x="571373" y="33020"/>
                  </a:lnTo>
                  <a:lnTo>
                    <a:pt x="581533" y="38481"/>
                  </a:lnTo>
                  <a:lnTo>
                    <a:pt x="589407" y="46863"/>
                  </a:lnTo>
                  <a:lnTo>
                    <a:pt x="594487" y="57404"/>
                  </a:lnTo>
                  <a:lnTo>
                    <a:pt x="594487" y="8636"/>
                  </a:lnTo>
                  <a:lnTo>
                    <a:pt x="589788" y="5588"/>
                  </a:lnTo>
                  <a:lnTo>
                    <a:pt x="559308" y="0"/>
                  </a:lnTo>
                  <a:lnTo>
                    <a:pt x="528955" y="5588"/>
                  </a:lnTo>
                  <a:lnTo>
                    <a:pt x="505206" y="20955"/>
                  </a:lnTo>
                  <a:lnTo>
                    <a:pt x="489585" y="44577"/>
                  </a:lnTo>
                  <a:lnTo>
                    <a:pt x="483997" y="74295"/>
                  </a:lnTo>
                  <a:lnTo>
                    <a:pt x="489458" y="104140"/>
                  </a:lnTo>
                  <a:lnTo>
                    <a:pt x="504952" y="127635"/>
                  </a:lnTo>
                  <a:lnTo>
                    <a:pt x="528701" y="143002"/>
                  </a:lnTo>
                  <a:lnTo>
                    <a:pt x="558800" y="148463"/>
                  </a:lnTo>
                  <a:lnTo>
                    <a:pt x="581025" y="145796"/>
                  </a:lnTo>
                  <a:lnTo>
                    <a:pt x="601218" y="137795"/>
                  </a:lnTo>
                  <a:lnTo>
                    <a:pt x="617601" y="124587"/>
                  </a:lnTo>
                  <a:lnTo>
                    <a:pt x="622681" y="115824"/>
                  </a:lnTo>
                  <a:lnTo>
                    <a:pt x="628396" y="106299"/>
                  </a:lnTo>
                  <a:lnTo>
                    <a:pt x="593725" y="100584"/>
                  </a:lnTo>
                  <a:lnTo>
                    <a:pt x="587883" y="106807"/>
                  </a:lnTo>
                  <a:lnTo>
                    <a:pt x="580390" y="111633"/>
                  </a:lnTo>
                  <a:lnTo>
                    <a:pt x="571373" y="114681"/>
                  </a:lnTo>
                  <a:lnTo>
                    <a:pt x="560959" y="115824"/>
                  </a:lnTo>
                  <a:lnTo>
                    <a:pt x="546227" y="113538"/>
                  </a:lnTo>
                  <a:lnTo>
                    <a:pt x="534543" y="107188"/>
                  </a:lnTo>
                  <a:lnTo>
                    <a:pt x="526288" y="97155"/>
                  </a:lnTo>
                  <a:lnTo>
                    <a:pt x="521589" y="83820"/>
                  </a:lnTo>
                  <a:lnTo>
                    <a:pt x="634111" y="83820"/>
                  </a:lnTo>
                  <a:lnTo>
                    <a:pt x="634619" y="76454"/>
                  </a:lnTo>
                  <a:lnTo>
                    <a:pt x="634619" y="72136"/>
                  </a:lnTo>
                  <a:close/>
                </a:path>
                <a:path w="695960" h="148590">
                  <a:moveTo>
                    <a:pt x="695706" y="90932"/>
                  </a:moveTo>
                  <a:lnTo>
                    <a:pt x="658749" y="90932"/>
                  </a:lnTo>
                  <a:lnTo>
                    <a:pt x="658749" y="145542"/>
                  </a:lnTo>
                  <a:lnTo>
                    <a:pt x="695706" y="145542"/>
                  </a:lnTo>
                  <a:lnTo>
                    <a:pt x="695706" y="90932"/>
                  </a:lnTo>
                  <a:close/>
                </a:path>
              </a:pathLst>
            </a:custGeom>
            <a:solidFill>
              <a:srgbClr val="2B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472309" y="1103121"/>
            <a:ext cx="323850" cy="186055"/>
          </a:xfrm>
          <a:custGeom>
            <a:avLst/>
            <a:gdLst/>
            <a:ahLst/>
            <a:cxnLst/>
            <a:rect l="l" t="t" r="r" b="b"/>
            <a:pathLst>
              <a:path w="323850" h="186055">
                <a:moveTo>
                  <a:pt x="132207" y="55118"/>
                </a:moveTo>
                <a:lnTo>
                  <a:pt x="36957" y="55118"/>
                </a:lnTo>
                <a:lnTo>
                  <a:pt x="36957" y="508"/>
                </a:lnTo>
                <a:lnTo>
                  <a:pt x="0" y="508"/>
                </a:lnTo>
                <a:lnTo>
                  <a:pt x="0" y="55118"/>
                </a:lnTo>
                <a:lnTo>
                  <a:pt x="0" y="88138"/>
                </a:lnTo>
                <a:lnTo>
                  <a:pt x="95377" y="88138"/>
                </a:lnTo>
                <a:lnTo>
                  <a:pt x="95377" y="142748"/>
                </a:lnTo>
                <a:lnTo>
                  <a:pt x="132207" y="142748"/>
                </a:lnTo>
                <a:lnTo>
                  <a:pt x="132207" y="88138"/>
                </a:lnTo>
                <a:lnTo>
                  <a:pt x="132207" y="55118"/>
                </a:lnTo>
                <a:close/>
              </a:path>
              <a:path w="323850" h="186055">
                <a:moveTo>
                  <a:pt x="132245" y="101"/>
                </a:moveTo>
                <a:lnTo>
                  <a:pt x="95377" y="101"/>
                </a:lnTo>
                <a:lnTo>
                  <a:pt x="95377" y="54102"/>
                </a:lnTo>
                <a:lnTo>
                  <a:pt x="132245" y="54102"/>
                </a:lnTo>
                <a:lnTo>
                  <a:pt x="132245" y="101"/>
                </a:lnTo>
                <a:close/>
              </a:path>
              <a:path w="323850" h="186055">
                <a:moveTo>
                  <a:pt x="323646" y="143090"/>
                </a:moveTo>
                <a:lnTo>
                  <a:pt x="286766" y="143090"/>
                </a:lnTo>
                <a:lnTo>
                  <a:pt x="286766" y="185928"/>
                </a:lnTo>
                <a:lnTo>
                  <a:pt x="323646" y="185928"/>
                </a:lnTo>
                <a:lnTo>
                  <a:pt x="323646" y="143090"/>
                </a:lnTo>
                <a:close/>
              </a:path>
              <a:path w="323850" h="186055">
                <a:moveTo>
                  <a:pt x="323723" y="109474"/>
                </a:moveTo>
                <a:lnTo>
                  <a:pt x="298196" y="109474"/>
                </a:lnTo>
                <a:lnTo>
                  <a:pt x="298196" y="0"/>
                </a:lnTo>
                <a:lnTo>
                  <a:pt x="261366" y="0"/>
                </a:lnTo>
                <a:lnTo>
                  <a:pt x="261366" y="33655"/>
                </a:lnTo>
                <a:lnTo>
                  <a:pt x="261366" y="109474"/>
                </a:lnTo>
                <a:lnTo>
                  <a:pt x="206248" y="109474"/>
                </a:lnTo>
                <a:lnTo>
                  <a:pt x="219075" y="70358"/>
                </a:lnTo>
                <a:lnTo>
                  <a:pt x="222885" y="33655"/>
                </a:lnTo>
                <a:lnTo>
                  <a:pt x="261366" y="33655"/>
                </a:lnTo>
                <a:lnTo>
                  <a:pt x="261366" y="0"/>
                </a:lnTo>
                <a:lnTo>
                  <a:pt x="189357" y="0"/>
                </a:lnTo>
                <a:lnTo>
                  <a:pt x="181610" y="71501"/>
                </a:lnTo>
                <a:lnTo>
                  <a:pt x="178943" y="86360"/>
                </a:lnTo>
                <a:lnTo>
                  <a:pt x="173990" y="98552"/>
                </a:lnTo>
                <a:lnTo>
                  <a:pt x="166624" y="106553"/>
                </a:lnTo>
                <a:lnTo>
                  <a:pt x="156591" y="109474"/>
                </a:lnTo>
                <a:lnTo>
                  <a:pt x="152273" y="109474"/>
                </a:lnTo>
                <a:lnTo>
                  <a:pt x="152273" y="185801"/>
                </a:lnTo>
                <a:lnTo>
                  <a:pt x="189103" y="185801"/>
                </a:lnTo>
                <a:lnTo>
                  <a:pt x="189103" y="142494"/>
                </a:lnTo>
                <a:lnTo>
                  <a:pt x="323723" y="142494"/>
                </a:lnTo>
                <a:lnTo>
                  <a:pt x="323723" y="109474"/>
                </a:lnTo>
                <a:close/>
              </a:path>
            </a:pathLst>
          </a:custGeom>
          <a:solidFill>
            <a:srgbClr val="2B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805048" y="1100327"/>
            <a:ext cx="560070" cy="201295"/>
            <a:chOff x="2805048" y="1100327"/>
            <a:chExt cx="560070" cy="201295"/>
          </a:xfrm>
        </p:grpSpPr>
        <p:sp>
          <p:nvSpPr>
            <p:cNvPr id="7" name="object 7"/>
            <p:cNvSpPr/>
            <p:nvPr/>
          </p:nvSpPr>
          <p:spPr>
            <a:xfrm>
              <a:off x="2805049" y="1100327"/>
              <a:ext cx="379730" cy="148590"/>
            </a:xfrm>
            <a:custGeom>
              <a:avLst/>
              <a:gdLst/>
              <a:ahLst/>
              <a:cxnLst/>
              <a:rect l="l" t="t" r="r" b="b"/>
              <a:pathLst>
                <a:path w="379730" h="148590">
                  <a:moveTo>
                    <a:pt x="130187" y="90131"/>
                  </a:moveTo>
                  <a:lnTo>
                    <a:pt x="95250" y="90131"/>
                  </a:lnTo>
                  <a:lnTo>
                    <a:pt x="95250" y="145796"/>
                  </a:lnTo>
                  <a:lnTo>
                    <a:pt x="130187" y="145796"/>
                  </a:lnTo>
                  <a:lnTo>
                    <a:pt x="130187" y="90131"/>
                  </a:lnTo>
                  <a:close/>
                </a:path>
                <a:path w="379730" h="148590">
                  <a:moveTo>
                    <a:pt x="225044" y="145796"/>
                  </a:moveTo>
                  <a:lnTo>
                    <a:pt x="165608" y="70993"/>
                  </a:lnTo>
                  <a:lnTo>
                    <a:pt x="219710" y="2794"/>
                  </a:lnTo>
                  <a:lnTo>
                    <a:pt x="178689" y="2794"/>
                  </a:lnTo>
                  <a:lnTo>
                    <a:pt x="137287" y="57150"/>
                  </a:lnTo>
                  <a:lnTo>
                    <a:pt x="130175" y="57150"/>
                  </a:lnTo>
                  <a:lnTo>
                    <a:pt x="130175" y="2794"/>
                  </a:lnTo>
                  <a:lnTo>
                    <a:pt x="95250" y="2794"/>
                  </a:lnTo>
                  <a:lnTo>
                    <a:pt x="95250" y="57150"/>
                  </a:lnTo>
                  <a:lnTo>
                    <a:pt x="88138" y="57150"/>
                  </a:lnTo>
                  <a:lnTo>
                    <a:pt x="46355" y="2794"/>
                  </a:lnTo>
                  <a:lnTo>
                    <a:pt x="5461" y="2794"/>
                  </a:lnTo>
                  <a:lnTo>
                    <a:pt x="59436" y="70993"/>
                  </a:lnTo>
                  <a:lnTo>
                    <a:pt x="0" y="145796"/>
                  </a:lnTo>
                  <a:lnTo>
                    <a:pt x="44958" y="145796"/>
                  </a:lnTo>
                  <a:lnTo>
                    <a:pt x="88138" y="90043"/>
                  </a:lnTo>
                  <a:lnTo>
                    <a:pt x="137287" y="90043"/>
                  </a:lnTo>
                  <a:lnTo>
                    <a:pt x="180086" y="145796"/>
                  </a:lnTo>
                  <a:lnTo>
                    <a:pt x="225044" y="145796"/>
                  </a:lnTo>
                  <a:close/>
                </a:path>
                <a:path w="379730" h="148590">
                  <a:moveTo>
                    <a:pt x="379603" y="72136"/>
                  </a:moveTo>
                  <a:lnTo>
                    <a:pt x="376682" y="57404"/>
                  </a:lnTo>
                  <a:lnTo>
                    <a:pt x="374015" y="43815"/>
                  </a:lnTo>
                  <a:lnTo>
                    <a:pt x="365379" y="30861"/>
                  </a:lnTo>
                  <a:lnTo>
                    <a:pt x="358521" y="20955"/>
                  </a:lnTo>
                  <a:lnTo>
                    <a:pt x="339471" y="8763"/>
                  </a:lnTo>
                  <a:lnTo>
                    <a:pt x="339471" y="57404"/>
                  </a:lnTo>
                  <a:lnTo>
                    <a:pt x="268478" y="57404"/>
                  </a:lnTo>
                  <a:lnTo>
                    <a:pt x="273939" y="46609"/>
                  </a:lnTo>
                  <a:lnTo>
                    <a:pt x="281940" y="38227"/>
                  </a:lnTo>
                  <a:lnTo>
                    <a:pt x="292227" y="32893"/>
                  </a:lnTo>
                  <a:lnTo>
                    <a:pt x="304292" y="30861"/>
                  </a:lnTo>
                  <a:lnTo>
                    <a:pt x="316357" y="33020"/>
                  </a:lnTo>
                  <a:lnTo>
                    <a:pt x="326517" y="38481"/>
                  </a:lnTo>
                  <a:lnTo>
                    <a:pt x="334391" y="46863"/>
                  </a:lnTo>
                  <a:lnTo>
                    <a:pt x="339471" y="57404"/>
                  </a:lnTo>
                  <a:lnTo>
                    <a:pt x="339471" y="8763"/>
                  </a:lnTo>
                  <a:lnTo>
                    <a:pt x="334645" y="5588"/>
                  </a:lnTo>
                  <a:lnTo>
                    <a:pt x="304292" y="0"/>
                  </a:lnTo>
                  <a:lnTo>
                    <a:pt x="273939" y="5588"/>
                  </a:lnTo>
                  <a:lnTo>
                    <a:pt x="250190" y="20955"/>
                  </a:lnTo>
                  <a:lnTo>
                    <a:pt x="234442" y="44577"/>
                  </a:lnTo>
                  <a:lnTo>
                    <a:pt x="228854" y="74295"/>
                  </a:lnTo>
                  <a:lnTo>
                    <a:pt x="234315" y="104140"/>
                  </a:lnTo>
                  <a:lnTo>
                    <a:pt x="249936" y="127635"/>
                  </a:lnTo>
                  <a:lnTo>
                    <a:pt x="273685" y="143002"/>
                  </a:lnTo>
                  <a:lnTo>
                    <a:pt x="303784" y="148463"/>
                  </a:lnTo>
                  <a:lnTo>
                    <a:pt x="326009" y="145796"/>
                  </a:lnTo>
                  <a:lnTo>
                    <a:pt x="346202" y="137795"/>
                  </a:lnTo>
                  <a:lnTo>
                    <a:pt x="362585" y="124587"/>
                  </a:lnTo>
                  <a:lnTo>
                    <a:pt x="367792" y="115824"/>
                  </a:lnTo>
                  <a:lnTo>
                    <a:pt x="373380" y="106299"/>
                  </a:lnTo>
                  <a:lnTo>
                    <a:pt x="338709" y="100584"/>
                  </a:lnTo>
                  <a:lnTo>
                    <a:pt x="332867" y="106807"/>
                  </a:lnTo>
                  <a:lnTo>
                    <a:pt x="325374" y="111633"/>
                  </a:lnTo>
                  <a:lnTo>
                    <a:pt x="316357" y="114681"/>
                  </a:lnTo>
                  <a:lnTo>
                    <a:pt x="305943" y="115824"/>
                  </a:lnTo>
                  <a:lnTo>
                    <a:pt x="291211" y="113538"/>
                  </a:lnTo>
                  <a:lnTo>
                    <a:pt x="279527" y="107188"/>
                  </a:lnTo>
                  <a:lnTo>
                    <a:pt x="271272" y="97155"/>
                  </a:lnTo>
                  <a:lnTo>
                    <a:pt x="266700" y="83820"/>
                  </a:lnTo>
                  <a:lnTo>
                    <a:pt x="379095" y="83820"/>
                  </a:lnTo>
                  <a:lnTo>
                    <a:pt x="379603" y="76454"/>
                  </a:lnTo>
                  <a:lnTo>
                    <a:pt x="379603" y="72136"/>
                  </a:lnTo>
                  <a:close/>
                </a:path>
              </a:pathLst>
            </a:custGeom>
            <a:solidFill>
              <a:srgbClr val="2B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6495" y="1100327"/>
              <a:ext cx="158495" cy="201167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444240" y="1103375"/>
            <a:ext cx="481965" cy="186055"/>
            <a:chOff x="3444240" y="1103375"/>
            <a:chExt cx="481965" cy="18605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4240" y="1103375"/>
              <a:ext cx="329184" cy="1859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7808" y="1103375"/>
              <a:ext cx="128015" cy="14325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029455" y="1100327"/>
            <a:ext cx="688975" cy="146685"/>
            <a:chOff x="4029455" y="1100327"/>
            <a:chExt cx="688975" cy="146685"/>
          </a:xfrm>
        </p:grpSpPr>
        <p:sp>
          <p:nvSpPr>
            <p:cNvPr id="13" name="object 13"/>
            <p:cNvSpPr/>
            <p:nvPr/>
          </p:nvSpPr>
          <p:spPr>
            <a:xfrm>
              <a:off x="4029456" y="1103629"/>
              <a:ext cx="207010" cy="139700"/>
            </a:xfrm>
            <a:custGeom>
              <a:avLst/>
              <a:gdLst/>
              <a:ahLst/>
              <a:cxnLst/>
              <a:rect l="l" t="t" r="r" b="b"/>
              <a:pathLst>
                <a:path w="207010" h="139700">
                  <a:moveTo>
                    <a:pt x="206756" y="107950"/>
                  </a:moveTo>
                  <a:lnTo>
                    <a:pt x="206692" y="0"/>
                  </a:lnTo>
                  <a:lnTo>
                    <a:pt x="169926" y="0"/>
                  </a:lnTo>
                  <a:lnTo>
                    <a:pt x="169926" y="107950"/>
                  </a:lnTo>
                  <a:lnTo>
                    <a:pt x="121666" y="107950"/>
                  </a:lnTo>
                  <a:lnTo>
                    <a:pt x="121666" y="0"/>
                  </a:lnTo>
                  <a:lnTo>
                    <a:pt x="84963" y="0"/>
                  </a:lnTo>
                  <a:lnTo>
                    <a:pt x="84963" y="107950"/>
                  </a:lnTo>
                  <a:lnTo>
                    <a:pt x="36703" y="107950"/>
                  </a:lnTo>
                  <a:lnTo>
                    <a:pt x="36703" y="0"/>
                  </a:lnTo>
                  <a:lnTo>
                    <a:pt x="0" y="0"/>
                  </a:lnTo>
                  <a:lnTo>
                    <a:pt x="0" y="107950"/>
                  </a:lnTo>
                  <a:lnTo>
                    <a:pt x="0" y="139700"/>
                  </a:lnTo>
                  <a:lnTo>
                    <a:pt x="206756" y="139700"/>
                  </a:lnTo>
                  <a:lnTo>
                    <a:pt x="206756" y="107950"/>
                  </a:lnTo>
                  <a:close/>
                </a:path>
              </a:pathLst>
            </a:custGeom>
            <a:solidFill>
              <a:srgbClr val="2B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70247" y="1100327"/>
              <a:ext cx="448055" cy="146303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60575" y="1478280"/>
            <a:ext cx="7580376" cy="152400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633982" y="1889963"/>
            <a:ext cx="26670" cy="128905"/>
          </a:xfrm>
          <a:custGeom>
            <a:avLst/>
            <a:gdLst/>
            <a:ahLst/>
            <a:cxnLst/>
            <a:rect l="l" t="t" r="r" b="b"/>
            <a:pathLst>
              <a:path w="26669" h="128905">
                <a:moveTo>
                  <a:pt x="26593" y="0"/>
                </a:moveTo>
                <a:lnTo>
                  <a:pt x="0" y="0"/>
                </a:lnTo>
                <a:lnTo>
                  <a:pt x="0" y="128828"/>
                </a:lnTo>
                <a:lnTo>
                  <a:pt x="26593" y="128828"/>
                </a:lnTo>
                <a:lnTo>
                  <a:pt x="26593" y="0"/>
                </a:lnTo>
                <a:close/>
              </a:path>
            </a:pathLst>
          </a:custGeom>
          <a:solidFill>
            <a:srgbClr val="2B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560575" y="1889760"/>
            <a:ext cx="515620" cy="152400"/>
            <a:chOff x="1560575" y="1889760"/>
            <a:chExt cx="515620" cy="152400"/>
          </a:xfrm>
        </p:grpSpPr>
        <p:sp>
          <p:nvSpPr>
            <p:cNvPr id="18" name="object 18"/>
            <p:cNvSpPr/>
            <p:nvPr/>
          </p:nvSpPr>
          <p:spPr>
            <a:xfrm>
              <a:off x="1560576" y="1889759"/>
              <a:ext cx="173990" cy="152400"/>
            </a:xfrm>
            <a:custGeom>
              <a:avLst/>
              <a:gdLst/>
              <a:ahLst/>
              <a:cxnLst/>
              <a:rect l="l" t="t" r="r" b="b"/>
              <a:pathLst>
                <a:path w="173989" h="152400">
                  <a:moveTo>
                    <a:pt x="173520" y="203"/>
                  </a:moveTo>
                  <a:lnTo>
                    <a:pt x="146812" y="203"/>
                  </a:lnTo>
                  <a:lnTo>
                    <a:pt x="146812" y="129032"/>
                  </a:lnTo>
                  <a:lnTo>
                    <a:pt x="173520" y="129032"/>
                  </a:lnTo>
                  <a:lnTo>
                    <a:pt x="173520" y="203"/>
                  </a:lnTo>
                  <a:close/>
                </a:path>
                <a:path w="173989" h="152400">
                  <a:moveTo>
                    <a:pt x="173609" y="129540"/>
                  </a:moveTo>
                  <a:lnTo>
                    <a:pt x="26797" y="129540"/>
                  </a:lnTo>
                  <a:lnTo>
                    <a:pt x="26797" y="0"/>
                  </a:lnTo>
                  <a:lnTo>
                    <a:pt x="0" y="0"/>
                  </a:lnTo>
                  <a:lnTo>
                    <a:pt x="0" y="129540"/>
                  </a:lnTo>
                  <a:lnTo>
                    <a:pt x="0" y="152400"/>
                  </a:lnTo>
                  <a:lnTo>
                    <a:pt x="173609" y="152400"/>
                  </a:lnTo>
                  <a:lnTo>
                    <a:pt x="173609" y="129540"/>
                  </a:lnTo>
                  <a:close/>
                </a:path>
              </a:pathLst>
            </a:custGeom>
            <a:solidFill>
              <a:srgbClr val="2B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58695" y="1929384"/>
              <a:ext cx="97536" cy="11277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880616" y="1932939"/>
              <a:ext cx="76200" cy="109220"/>
            </a:xfrm>
            <a:custGeom>
              <a:avLst/>
              <a:gdLst/>
              <a:ahLst/>
              <a:cxnLst/>
              <a:rect l="l" t="t" r="r" b="b"/>
              <a:pathLst>
                <a:path w="76200" h="109219">
                  <a:moveTo>
                    <a:pt x="7581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109220"/>
                  </a:lnTo>
                  <a:lnTo>
                    <a:pt x="26035" y="109220"/>
                  </a:lnTo>
                  <a:lnTo>
                    <a:pt x="26035" y="19050"/>
                  </a:lnTo>
                  <a:lnTo>
                    <a:pt x="75819" y="19050"/>
                  </a:lnTo>
                  <a:lnTo>
                    <a:pt x="75819" y="0"/>
                  </a:lnTo>
                  <a:close/>
                </a:path>
              </a:pathLst>
            </a:custGeom>
            <a:solidFill>
              <a:srgbClr val="2B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75103" y="1932432"/>
              <a:ext cx="100583" cy="109727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4480" y="2228088"/>
            <a:ext cx="3468624" cy="103631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60575" y="3529584"/>
            <a:ext cx="2526792" cy="18592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63624" y="3870959"/>
            <a:ext cx="3203448" cy="175869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326880" y="1002791"/>
            <a:ext cx="1316735" cy="271272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5684520" y="2337816"/>
            <a:ext cx="5069205" cy="3819525"/>
            <a:chOff x="5684520" y="2337816"/>
            <a:chExt cx="5069205" cy="3819525"/>
          </a:xfrm>
        </p:grpSpPr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84520" y="2337816"/>
              <a:ext cx="5068824" cy="381914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28760" y="2782824"/>
              <a:ext cx="286511" cy="28956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144000" y="2770632"/>
              <a:ext cx="256031" cy="25603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241535" y="2852928"/>
              <a:ext cx="60960" cy="91440"/>
            </a:xfrm>
            <a:custGeom>
              <a:avLst/>
              <a:gdLst/>
              <a:ahLst/>
              <a:cxnLst/>
              <a:rect l="l" t="t" r="r" b="b"/>
              <a:pathLst>
                <a:path w="60959" h="91439">
                  <a:moveTo>
                    <a:pt x="37719" y="0"/>
                  </a:moveTo>
                  <a:lnTo>
                    <a:pt x="21590" y="0"/>
                  </a:lnTo>
                  <a:lnTo>
                    <a:pt x="14986" y="2159"/>
                  </a:lnTo>
                  <a:lnTo>
                    <a:pt x="4699" y="11175"/>
                  </a:lnTo>
                  <a:lnTo>
                    <a:pt x="2032" y="17525"/>
                  </a:lnTo>
                  <a:lnTo>
                    <a:pt x="1650" y="25400"/>
                  </a:lnTo>
                  <a:lnTo>
                    <a:pt x="13970" y="25400"/>
                  </a:lnTo>
                  <a:lnTo>
                    <a:pt x="14224" y="20955"/>
                  </a:lnTo>
                  <a:lnTo>
                    <a:pt x="15748" y="17652"/>
                  </a:lnTo>
                  <a:lnTo>
                    <a:pt x="21336" y="12700"/>
                  </a:lnTo>
                  <a:lnTo>
                    <a:pt x="25019" y="11557"/>
                  </a:lnTo>
                  <a:lnTo>
                    <a:pt x="34036" y="11557"/>
                  </a:lnTo>
                  <a:lnTo>
                    <a:pt x="37846" y="12700"/>
                  </a:lnTo>
                  <a:lnTo>
                    <a:pt x="43180" y="17652"/>
                  </a:lnTo>
                  <a:lnTo>
                    <a:pt x="44704" y="20827"/>
                  </a:lnTo>
                  <a:lnTo>
                    <a:pt x="44704" y="28956"/>
                  </a:lnTo>
                  <a:lnTo>
                    <a:pt x="43180" y="32385"/>
                  </a:lnTo>
                  <a:lnTo>
                    <a:pt x="37592" y="37464"/>
                  </a:lnTo>
                  <a:lnTo>
                    <a:pt x="33909" y="38735"/>
                  </a:lnTo>
                  <a:lnTo>
                    <a:pt x="19431" y="38735"/>
                  </a:lnTo>
                  <a:lnTo>
                    <a:pt x="19431" y="49784"/>
                  </a:lnTo>
                  <a:lnTo>
                    <a:pt x="35306" y="49784"/>
                  </a:lnTo>
                  <a:lnTo>
                    <a:pt x="39624" y="51181"/>
                  </a:lnTo>
                  <a:lnTo>
                    <a:pt x="45847" y="56387"/>
                  </a:lnTo>
                  <a:lnTo>
                    <a:pt x="47498" y="59944"/>
                  </a:lnTo>
                  <a:lnTo>
                    <a:pt x="47498" y="68707"/>
                  </a:lnTo>
                  <a:lnTo>
                    <a:pt x="45847" y="72136"/>
                  </a:lnTo>
                  <a:lnTo>
                    <a:pt x="39497" y="77597"/>
                  </a:lnTo>
                  <a:lnTo>
                    <a:pt x="35306" y="78994"/>
                  </a:lnTo>
                  <a:lnTo>
                    <a:pt x="25146" y="78994"/>
                  </a:lnTo>
                  <a:lnTo>
                    <a:pt x="21082" y="77850"/>
                  </a:lnTo>
                  <a:lnTo>
                    <a:pt x="14605" y="72771"/>
                  </a:lnTo>
                  <a:lnTo>
                    <a:pt x="12827" y="69469"/>
                  </a:lnTo>
                  <a:lnTo>
                    <a:pt x="12319" y="65150"/>
                  </a:lnTo>
                  <a:lnTo>
                    <a:pt x="0" y="65150"/>
                  </a:lnTo>
                  <a:lnTo>
                    <a:pt x="381" y="73025"/>
                  </a:lnTo>
                  <a:lnTo>
                    <a:pt x="3175" y="79248"/>
                  </a:lnTo>
                  <a:lnTo>
                    <a:pt x="14350" y="88519"/>
                  </a:lnTo>
                  <a:lnTo>
                    <a:pt x="21463" y="90932"/>
                  </a:lnTo>
                  <a:lnTo>
                    <a:pt x="35941" y="90932"/>
                  </a:lnTo>
                  <a:lnTo>
                    <a:pt x="60706" y="69976"/>
                  </a:lnTo>
                  <a:lnTo>
                    <a:pt x="60706" y="59309"/>
                  </a:lnTo>
                  <a:lnTo>
                    <a:pt x="59055" y="54483"/>
                  </a:lnTo>
                  <a:lnTo>
                    <a:pt x="52578" y="46862"/>
                  </a:lnTo>
                  <a:lnTo>
                    <a:pt x="48133" y="44704"/>
                  </a:lnTo>
                  <a:lnTo>
                    <a:pt x="42418" y="44069"/>
                  </a:lnTo>
                  <a:lnTo>
                    <a:pt x="42418" y="43052"/>
                  </a:lnTo>
                  <a:lnTo>
                    <a:pt x="46990" y="41910"/>
                  </a:lnTo>
                  <a:lnTo>
                    <a:pt x="50673" y="39497"/>
                  </a:lnTo>
                  <a:lnTo>
                    <a:pt x="56007" y="32385"/>
                  </a:lnTo>
                  <a:lnTo>
                    <a:pt x="57404" y="28067"/>
                  </a:lnTo>
                  <a:lnTo>
                    <a:pt x="57404" y="16383"/>
                  </a:lnTo>
                  <a:lnTo>
                    <a:pt x="54737" y="10922"/>
                  </a:lnTo>
                  <a:lnTo>
                    <a:pt x="44196" y="2159"/>
                  </a:lnTo>
                  <a:lnTo>
                    <a:pt x="37719" y="0"/>
                  </a:lnTo>
                  <a:close/>
                </a:path>
              </a:pathLst>
            </a:custGeom>
            <a:solidFill>
              <a:srgbClr val="2B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85432" y="3185160"/>
              <a:ext cx="286511" cy="28956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00672" y="3172968"/>
              <a:ext cx="256031" cy="25603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001256" y="3252216"/>
              <a:ext cx="54610" cy="88900"/>
            </a:xfrm>
            <a:custGeom>
              <a:avLst/>
              <a:gdLst/>
              <a:ahLst/>
              <a:cxnLst/>
              <a:rect l="l" t="t" r="r" b="b"/>
              <a:pathLst>
                <a:path w="54609" h="88900">
                  <a:moveTo>
                    <a:pt x="34544" y="0"/>
                  </a:moveTo>
                  <a:lnTo>
                    <a:pt x="19050" y="0"/>
                  </a:lnTo>
                  <a:lnTo>
                    <a:pt x="12573" y="2539"/>
                  </a:lnTo>
                  <a:lnTo>
                    <a:pt x="2540" y="12573"/>
                  </a:lnTo>
                  <a:lnTo>
                    <a:pt x="0" y="19050"/>
                  </a:lnTo>
                  <a:lnTo>
                    <a:pt x="0" y="27178"/>
                  </a:lnTo>
                  <a:lnTo>
                    <a:pt x="11684" y="27178"/>
                  </a:lnTo>
                  <a:lnTo>
                    <a:pt x="11684" y="22351"/>
                  </a:lnTo>
                  <a:lnTo>
                    <a:pt x="13080" y="18669"/>
                  </a:lnTo>
                  <a:lnTo>
                    <a:pt x="18542" y="12954"/>
                  </a:lnTo>
                  <a:lnTo>
                    <a:pt x="22098" y="11557"/>
                  </a:lnTo>
                  <a:lnTo>
                    <a:pt x="30607" y="11557"/>
                  </a:lnTo>
                  <a:lnTo>
                    <a:pt x="34163" y="12954"/>
                  </a:lnTo>
                  <a:lnTo>
                    <a:pt x="39624" y="18161"/>
                  </a:lnTo>
                  <a:lnTo>
                    <a:pt x="41021" y="21462"/>
                  </a:lnTo>
                  <a:lnTo>
                    <a:pt x="41021" y="28575"/>
                  </a:lnTo>
                  <a:lnTo>
                    <a:pt x="40132" y="31750"/>
                  </a:lnTo>
                  <a:lnTo>
                    <a:pt x="36575" y="37846"/>
                  </a:lnTo>
                  <a:lnTo>
                    <a:pt x="33020" y="42291"/>
                  </a:lnTo>
                  <a:lnTo>
                    <a:pt x="762" y="78739"/>
                  </a:lnTo>
                  <a:lnTo>
                    <a:pt x="762" y="88392"/>
                  </a:lnTo>
                  <a:lnTo>
                    <a:pt x="54483" y="88392"/>
                  </a:lnTo>
                  <a:lnTo>
                    <a:pt x="54483" y="76454"/>
                  </a:lnTo>
                  <a:lnTo>
                    <a:pt x="17907" y="76454"/>
                  </a:lnTo>
                  <a:lnTo>
                    <a:pt x="17907" y="75437"/>
                  </a:lnTo>
                  <a:lnTo>
                    <a:pt x="42418" y="48768"/>
                  </a:lnTo>
                  <a:lnTo>
                    <a:pt x="46990" y="42672"/>
                  </a:lnTo>
                  <a:lnTo>
                    <a:pt x="51943" y="33782"/>
                  </a:lnTo>
                  <a:lnTo>
                    <a:pt x="53340" y="29210"/>
                  </a:lnTo>
                  <a:lnTo>
                    <a:pt x="53340" y="17525"/>
                  </a:lnTo>
                  <a:lnTo>
                    <a:pt x="50673" y="11557"/>
                  </a:lnTo>
                  <a:lnTo>
                    <a:pt x="40767" y="2286"/>
                  </a:lnTo>
                  <a:lnTo>
                    <a:pt x="34544" y="0"/>
                  </a:lnTo>
                  <a:close/>
                </a:path>
              </a:pathLst>
            </a:custGeom>
            <a:solidFill>
              <a:srgbClr val="2B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42048" y="4331208"/>
              <a:ext cx="286511" cy="28651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57288" y="4315967"/>
              <a:ext cx="256031" cy="25603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51776" y="4401311"/>
              <a:ext cx="64007" cy="8534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33104" y="5513832"/>
              <a:ext cx="286511" cy="28955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848344" y="5498592"/>
              <a:ext cx="256031" cy="25907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948928" y="5583936"/>
              <a:ext cx="60960" cy="88265"/>
            </a:xfrm>
            <a:custGeom>
              <a:avLst/>
              <a:gdLst/>
              <a:ahLst/>
              <a:cxnLst/>
              <a:rect l="l" t="t" r="r" b="b"/>
              <a:pathLst>
                <a:path w="60959" h="88264">
                  <a:moveTo>
                    <a:pt x="55625" y="0"/>
                  </a:moveTo>
                  <a:lnTo>
                    <a:pt x="5842" y="0"/>
                  </a:lnTo>
                  <a:lnTo>
                    <a:pt x="1397" y="49060"/>
                  </a:lnTo>
                  <a:lnTo>
                    <a:pt x="13462" y="49060"/>
                  </a:lnTo>
                  <a:lnTo>
                    <a:pt x="15113" y="46304"/>
                  </a:lnTo>
                  <a:lnTo>
                    <a:pt x="17399" y="44132"/>
                  </a:lnTo>
                  <a:lnTo>
                    <a:pt x="23114" y="41059"/>
                  </a:lnTo>
                  <a:lnTo>
                    <a:pt x="26416" y="40297"/>
                  </a:lnTo>
                  <a:lnTo>
                    <a:pt x="35178" y="40297"/>
                  </a:lnTo>
                  <a:lnTo>
                    <a:pt x="39497" y="41960"/>
                  </a:lnTo>
                  <a:lnTo>
                    <a:pt x="45974" y="48653"/>
                  </a:lnTo>
                  <a:lnTo>
                    <a:pt x="47625" y="52984"/>
                  </a:lnTo>
                  <a:lnTo>
                    <a:pt x="47625" y="63690"/>
                  </a:lnTo>
                  <a:lnTo>
                    <a:pt x="45974" y="67983"/>
                  </a:lnTo>
                  <a:lnTo>
                    <a:pt x="39497" y="74485"/>
                  </a:lnTo>
                  <a:lnTo>
                    <a:pt x="35178" y="76111"/>
                  </a:lnTo>
                  <a:lnTo>
                    <a:pt x="25146" y="76111"/>
                  </a:lnTo>
                  <a:lnTo>
                    <a:pt x="21208" y="74841"/>
                  </a:lnTo>
                  <a:lnTo>
                    <a:pt x="14986" y="69786"/>
                  </a:lnTo>
                  <a:lnTo>
                    <a:pt x="13080" y="66446"/>
                  </a:lnTo>
                  <a:lnTo>
                    <a:pt x="12573" y="62280"/>
                  </a:lnTo>
                  <a:lnTo>
                    <a:pt x="0" y="62280"/>
                  </a:lnTo>
                  <a:lnTo>
                    <a:pt x="380" y="69786"/>
                  </a:lnTo>
                  <a:lnTo>
                    <a:pt x="3301" y="75933"/>
                  </a:lnTo>
                  <a:lnTo>
                    <a:pt x="14224" y="85458"/>
                  </a:lnTo>
                  <a:lnTo>
                    <a:pt x="21208" y="87807"/>
                  </a:lnTo>
                  <a:lnTo>
                    <a:pt x="29718" y="87807"/>
                  </a:lnTo>
                  <a:lnTo>
                    <a:pt x="60071" y="64325"/>
                  </a:lnTo>
                  <a:lnTo>
                    <a:pt x="60578" y="58000"/>
                  </a:lnTo>
                  <a:lnTo>
                    <a:pt x="60578" y="49542"/>
                  </a:lnTo>
                  <a:lnTo>
                    <a:pt x="58039" y="42633"/>
                  </a:lnTo>
                  <a:lnTo>
                    <a:pt x="47751" y="31915"/>
                  </a:lnTo>
                  <a:lnTo>
                    <a:pt x="41148" y="29222"/>
                  </a:lnTo>
                  <a:lnTo>
                    <a:pt x="25019" y="29222"/>
                  </a:lnTo>
                  <a:lnTo>
                    <a:pt x="18923" y="31800"/>
                  </a:lnTo>
                  <a:lnTo>
                    <a:pt x="14986" y="36995"/>
                  </a:lnTo>
                  <a:lnTo>
                    <a:pt x="13970" y="36995"/>
                  </a:lnTo>
                  <a:lnTo>
                    <a:pt x="16255" y="11874"/>
                  </a:lnTo>
                  <a:lnTo>
                    <a:pt x="55625" y="11874"/>
                  </a:lnTo>
                  <a:lnTo>
                    <a:pt x="55625" y="0"/>
                  </a:lnTo>
                  <a:close/>
                </a:path>
              </a:pathLst>
            </a:custGeom>
            <a:solidFill>
              <a:srgbClr val="2B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/>
          <p:nvPr/>
        </p:nvSpPr>
        <p:spPr>
          <a:xfrm>
            <a:off x="1554480" y="5839967"/>
            <a:ext cx="204470" cy="79375"/>
          </a:xfrm>
          <a:custGeom>
            <a:avLst/>
            <a:gdLst/>
            <a:ahLst/>
            <a:cxnLst/>
            <a:rect l="l" t="t" r="r" b="b"/>
            <a:pathLst>
              <a:path w="204469" h="79375">
                <a:moveTo>
                  <a:pt x="36449" y="27355"/>
                </a:moveTo>
                <a:lnTo>
                  <a:pt x="34925" y="26543"/>
                </a:lnTo>
                <a:lnTo>
                  <a:pt x="21463" y="26543"/>
                </a:lnTo>
                <a:lnTo>
                  <a:pt x="32766" y="33883"/>
                </a:lnTo>
                <a:lnTo>
                  <a:pt x="36449" y="27355"/>
                </a:lnTo>
                <a:close/>
              </a:path>
              <a:path w="204469" h="79375">
                <a:moveTo>
                  <a:pt x="36449" y="14643"/>
                </a:moveTo>
                <a:lnTo>
                  <a:pt x="32766" y="8153"/>
                </a:lnTo>
                <a:lnTo>
                  <a:pt x="21463" y="15494"/>
                </a:lnTo>
                <a:lnTo>
                  <a:pt x="21971" y="1765"/>
                </a:lnTo>
                <a:lnTo>
                  <a:pt x="14478" y="1765"/>
                </a:lnTo>
                <a:lnTo>
                  <a:pt x="15113" y="15544"/>
                </a:lnTo>
                <a:lnTo>
                  <a:pt x="3683" y="8153"/>
                </a:lnTo>
                <a:lnTo>
                  <a:pt x="0" y="14643"/>
                </a:lnTo>
                <a:lnTo>
                  <a:pt x="11938" y="21031"/>
                </a:lnTo>
                <a:lnTo>
                  <a:pt x="0" y="27355"/>
                </a:lnTo>
                <a:lnTo>
                  <a:pt x="3683" y="33883"/>
                </a:lnTo>
                <a:lnTo>
                  <a:pt x="15113" y="26492"/>
                </a:lnTo>
                <a:lnTo>
                  <a:pt x="14478" y="40284"/>
                </a:lnTo>
                <a:lnTo>
                  <a:pt x="21971" y="40284"/>
                </a:lnTo>
                <a:lnTo>
                  <a:pt x="21463" y="26543"/>
                </a:lnTo>
                <a:lnTo>
                  <a:pt x="34798" y="26492"/>
                </a:lnTo>
                <a:lnTo>
                  <a:pt x="24511" y="21031"/>
                </a:lnTo>
                <a:lnTo>
                  <a:pt x="36449" y="14643"/>
                </a:lnTo>
                <a:close/>
              </a:path>
              <a:path w="204469" h="79375">
                <a:moveTo>
                  <a:pt x="137160" y="24422"/>
                </a:moveTo>
                <a:lnTo>
                  <a:pt x="133858" y="14503"/>
                </a:lnTo>
                <a:lnTo>
                  <a:pt x="127254" y="6794"/>
                </a:lnTo>
                <a:lnTo>
                  <a:pt x="118110" y="1778"/>
                </a:lnTo>
                <a:lnTo>
                  <a:pt x="107188" y="0"/>
                </a:lnTo>
                <a:lnTo>
                  <a:pt x="93726" y="2743"/>
                </a:lnTo>
                <a:lnTo>
                  <a:pt x="83439" y="10591"/>
                </a:lnTo>
                <a:lnTo>
                  <a:pt x="76962" y="22987"/>
                </a:lnTo>
                <a:lnTo>
                  <a:pt x="74676" y="39370"/>
                </a:lnTo>
                <a:lnTo>
                  <a:pt x="76962" y="55803"/>
                </a:lnTo>
                <a:lnTo>
                  <a:pt x="83439" y="68186"/>
                </a:lnTo>
                <a:lnTo>
                  <a:pt x="93726" y="76034"/>
                </a:lnTo>
                <a:lnTo>
                  <a:pt x="107315" y="78778"/>
                </a:lnTo>
                <a:lnTo>
                  <a:pt x="118237" y="77177"/>
                </a:lnTo>
                <a:lnTo>
                  <a:pt x="127127" y="72593"/>
                </a:lnTo>
                <a:lnTo>
                  <a:pt x="133731" y="65455"/>
                </a:lnTo>
                <a:lnTo>
                  <a:pt x="137160" y="55994"/>
                </a:lnTo>
                <a:lnTo>
                  <a:pt x="127762" y="55994"/>
                </a:lnTo>
                <a:lnTo>
                  <a:pt x="125095" y="61963"/>
                </a:lnTo>
                <a:lnTo>
                  <a:pt x="120523" y="66370"/>
                </a:lnTo>
                <a:lnTo>
                  <a:pt x="114554" y="69151"/>
                </a:lnTo>
                <a:lnTo>
                  <a:pt x="107315" y="70129"/>
                </a:lnTo>
                <a:lnTo>
                  <a:pt x="97663" y="67983"/>
                </a:lnTo>
                <a:lnTo>
                  <a:pt x="90424" y="61849"/>
                </a:lnTo>
                <a:lnTo>
                  <a:pt x="85852" y="52197"/>
                </a:lnTo>
                <a:lnTo>
                  <a:pt x="84201" y="39458"/>
                </a:lnTo>
                <a:lnTo>
                  <a:pt x="85852" y="26619"/>
                </a:lnTo>
                <a:lnTo>
                  <a:pt x="90424" y="16941"/>
                </a:lnTo>
                <a:lnTo>
                  <a:pt x="97663" y="10795"/>
                </a:lnTo>
                <a:lnTo>
                  <a:pt x="107188" y="8648"/>
                </a:lnTo>
                <a:lnTo>
                  <a:pt x="114427" y="9753"/>
                </a:lnTo>
                <a:lnTo>
                  <a:pt x="120396" y="12928"/>
                </a:lnTo>
                <a:lnTo>
                  <a:pt x="125095" y="17881"/>
                </a:lnTo>
                <a:lnTo>
                  <a:pt x="127762" y="24511"/>
                </a:lnTo>
                <a:lnTo>
                  <a:pt x="137033" y="24511"/>
                </a:lnTo>
                <a:lnTo>
                  <a:pt x="137160" y="24422"/>
                </a:lnTo>
                <a:close/>
              </a:path>
              <a:path w="204469" h="79375">
                <a:moveTo>
                  <a:pt x="203962" y="1765"/>
                </a:moveTo>
                <a:lnTo>
                  <a:pt x="194818" y="1765"/>
                </a:lnTo>
                <a:lnTo>
                  <a:pt x="175133" y="16167"/>
                </a:lnTo>
                <a:lnTo>
                  <a:pt x="175133" y="26098"/>
                </a:lnTo>
                <a:lnTo>
                  <a:pt x="193929" y="12192"/>
                </a:lnTo>
                <a:lnTo>
                  <a:pt x="194691" y="12192"/>
                </a:lnTo>
                <a:lnTo>
                  <a:pt x="194691" y="77012"/>
                </a:lnTo>
                <a:lnTo>
                  <a:pt x="203962" y="77012"/>
                </a:lnTo>
                <a:lnTo>
                  <a:pt x="203962" y="1765"/>
                </a:lnTo>
                <a:close/>
              </a:path>
            </a:pathLst>
          </a:custGeom>
          <a:solidFill>
            <a:srgbClr val="6C77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07464" y="5858255"/>
            <a:ext cx="131445" cy="57785"/>
          </a:xfrm>
          <a:custGeom>
            <a:avLst/>
            <a:gdLst/>
            <a:ahLst/>
            <a:cxnLst/>
            <a:rect l="l" t="t" r="r" b="b"/>
            <a:pathLst>
              <a:path w="131444" h="57785">
                <a:moveTo>
                  <a:pt x="46482" y="1028"/>
                </a:moveTo>
                <a:lnTo>
                  <a:pt x="37465" y="1028"/>
                </a:lnTo>
                <a:lnTo>
                  <a:pt x="9779" y="42456"/>
                </a:lnTo>
                <a:lnTo>
                  <a:pt x="8890" y="42456"/>
                </a:lnTo>
                <a:lnTo>
                  <a:pt x="8890" y="1028"/>
                </a:lnTo>
                <a:lnTo>
                  <a:pt x="0" y="1028"/>
                </a:lnTo>
                <a:lnTo>
                  <a:pt x="0" y="56565"/>
                </a:lnTo>
                <a:lnTo>
                  <a:pt x="8890" y="56565"/>
                </a:lnTo>
                <a:lnTo>
                  <a:pt x="18415" y="42456"/>
                </a:lnTo>
                <a:lnTo>
                  <a:pt x="36576" y="15163"/>
                </a:lnTo>
                <a:lnTo>
                  <a:pt x="46482" y="15163"/>
                </a:lnTo>
                <a:lnTo>
                  <a:pt x="46482" y="1028"/>
                </a:lnTo>
                <a:close/>
              </a:path>
              <a:path w="131444" h="57785">
                <a:moveTo>
                  <a:pt x="46520" y="15176"/>
                </a:moveTo>
                <a:lnTo>
                  <a:pt x="37465" y="15176"/>
                </a:lnTo>
                <a:lnTo>
                  <a:pt x="37465" y="56565"/>
                </a:lnTo>
                <a:lnTo>
                  <a:pt x="46520" y="56565"/>
                </a:lnTo>
                <a:lnTo>
                  <a:pt x="46520" y="15176"/>
                </a:lnTo>
                <a:close/>
              </a:path>
              <a:path w="131444" h="57785">
                <a:moveTo>
                  <a:pt x="131445" y="28765"/>
                </a:moveTo>
                <a:lnTo>
                  <a:pt x="129667" y="16725"/>
                </a:lnTo>
                <a:lnTo>
                  <a:pt x="124714" y="7670"/>
                </a:lnTo>
                <a:lnTo>
                  <a:pt x="122174" y="5867"/>
                </a:lnTo>
                <a:lnTo>
                  <a:pt x="122161" y="28663"/>
                </a:lnTo>
                <a:lnTo>
                  <a:pt x="122161" y="28867"/>
                </a:lnTo>
                <a:lnTo>
                  <a:pt x="121158" y="37630"/>
                </a:lnTo>
                <a:lnTo>
                  <a:pt x="117983" y="44183"/>
                </a:lnTo>
                <a:lnTo>
                  <a:pt x="113030" y="48247"/>
                </a:lnTo>
                <a:lnTo>
                  <a:pt x="106172" y="49669"/>
                </a:lnTo>
                <a:lnTo>
                  <a:pt x="99314" y="48247"/>
                </a:lnTo>
                <a:lnTo>
                  <a:pt x="94361" y="44183"/>
                </a:lnTo>
                <a:lnTo>
                  <a:pt x="91186" y="37630"/>
                </a:lnTo>
                <a:lnTo>
                  <a:pt x="90424" y="31394"/>
                </a:lnTo>
                <a:lnTo>
                  <a:pt x="90170" y="28867"/>
                </a:lnTo>
                <a:lnTo>
                  <a:pt x="90678" y="24028"/>
                </a:lnTo>
                <a:lnTo>
                  <a:pt x="91186" y="19939"/>
                </a:lnTo>
                <a:lnTo>
                  <a:pt x="94361" y="13398"/>
                </a:lnTo>
                <a:lnTo>
                  <a:pt x="99314" y="9334"/>
                </a:lnTo>
                <a:lnTo>
                  <a:pt x="106172" y="7912"/>
                </a:lnTo>
                <a:lnTo>
                  <a:pt x="113030" y="9334"/>
                </a:lnTo>
                <a:lnTo>
                  <a:pt x="117983" y="13398"/>
                </a:lnTo>
                <a:lnTo>
                  <a:pt x="121158" y="19939"/>
                </a:lnTo>
                <a:lnTo>
                  <a:pt x="122161" y="28663"/>
                </a:lnTo>
                <a:lnTo>
                  <a:pt x="122161" y="5867"/>
                </a:lnTo>
                <a:lnTo>
                  <a:pt x="116713" y="1968"/>
                </a:lnTo>
                <a:lnTo>
                  <a:pt x="106172" y="0"/>
                </a:lnTo>
                <a:lnTo>
                  <a:pt x="96520" y="1638"/>
                </a:lnTo>
                <a:lnTo>
                  <a:pt x="88900" y="6375"/>
                </a:lnTo>
                <a:lnTo>
                  <a:pt x="83820" y="13919"/>
                </a:lnTo>
                <a:lnTo>
                  <a:pt x="81153" y="24028"/>
                </a:lnTo>
                <a:lnTo>
                  <a:pt x="70866" y="24028"/>
                </a:lnTo>
                <a:lnTo>
                  <a:pt x="70866" y="1028"/>
                </a:lnTo>
                <a:lnTo>
                  <a:pt x="61849" y="1028"/>
                </a:lnTo>
                <a:lnTo>
                  <a:pt x="61849" y="56565"/>
                </a:lnTo>
                <a:lnTo>
                  <a:pt x="70866" y="56565"/>
                </a:lnTo>
                <a:lnTo>
                  <a:pt x="70866" y="31394"/>
                </a:lnTo>
                <a:lnTo>
                  <a:pt x="80899" y="31394"/>
                </a:lnTo>
                <a:lnTo>
                  <a:pt x="83185" y="42379"/>
                </a:lnTo>
                <a:lnTo>
                  <a:pt x="88392" y="50622"/>
                </a:lnTo>
                <a:lnTo>
                  <a:pt x="96139" y="55803"/>
                </a:lnTo>
                <a:lnTo>
                  <a:pt x="106172" y="57594"/>
                </a:lnTo>
                <a:lnTo>
                  <a:pt x="116713" y="55613"/>
                </a:lnTo>
                <a:lnTo>
                  <a:pt x="124714" y="49911"/>
                </a:lnTo>
                <a:lnTo>
                  <a:pt x="124841" y="49669"/>
                </a:lnTo>
                <a:lnTo>
                  <a:pt x="129667" y="40855"/>
                </a:lnTo>
                <a:lnTo>
                  <a:pt x="131445" y="28765"/>
                </a:lnTo>
                <a:close/>
              </a:path>
            </a:pathLst>
          </a:custGeom>
          <a:solidFill>
            <a:srgbClr val="6C77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51482" y="5859284"/>
            <a:ext cx="45720" cy="55880"/>
          </a:xfrm>
          <a:custGeom>
            <a:avLst/>
            <a:gdLst/>
            <a:ahLst/>
            <a:cxnLst/>
            <a:rect l="l" t="t" r="r" b="b"/>
            <a:pathLst>
              <a:path w="45719" h="55879">
                <a:moveTo>
                  <a:pt x="45694" y="30391"/>
                </a:moveTo>
                <a:lnTo>
                  <a:pt x="36703" y="30391"/>
                </a:lnTo>
                <a:lnTo>
                  <a:pt x="36703" y="55537"/>
                </a:lnTo>
                <a:lnTo>
                  <a:pt x="45694" y="55537"/>
                </a:lnTo>
                <a:lnTo>
                  <a:pt x="45694" y="30391"/>
                </a:lnTo>
                <a:close/>
              </a:path>
              <a:path w="45719" h="55879">
                <a:moveTo>
                  <a:pt x="45720" y="0"/>
                </a:moveTo>
                <a:lnTo>
                  <a:pt x="36703" y="0"/>
                </a:lnTo>
                <a:lnTo>
                  <a:pt x="36703" y="22999"/>
                </a:lnTo>
                <a:lnTo>
                  <a:pt x="9017" y="22999"/>
                </a:lnTo>
                <a:lnTo>
                  <a:pt x="9017" y="0"/>
                </a:lnTo>
                <a:lnTo>
                  <a:pt x="0" y="0"/>
                </a:lnTo>
                <a:lnTo>
                  <a:pt x="0" y="55537"/>
                </a:lnTo>
                <a:lnTo>
                  <a:pt x="9017" y="55537"/>
                </a:lnTo>
                <a:lnTo>
                  <a:pt x="9017" y="30365"/>
                </a:lnTo>
                <a:lnTo>
                  <a:pt x="45720" y="30365"/>
                </a:lnTo>
                <a:lnTo>
                  <a:pt x="45720" y="22999"/>
                </a:lnTo>
                <a:lnTo>
                  <a:pt x="45720" y="0"/>
                </a:lnTo>
                <a:close/>
              </a:path>
            </a:pathLst>
          </a:custGeom>
          <a:solidFill>
            <a:srgbClr val="6C778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2007870" y="5839967"/>
            <a:ext cx="299720" cy="76200"/>
            <a:chOff x="2007870" y="5839967"/>
            <a:chExt cx="299720" cy="76200"/>
          </a:xfrm>
        </p:grpSpPr>
        <p:sp>
          <p:nvSpPr>
            <p:cNvPr id="44" name="object 44"/>
            <p:cNvSpPr/>
            <p:nvPr/>
          </p:nvSpPr>
          <p:spPr>
            <a:xfrm>
              <a:off x="2007870" y="5859284"/>
              <a:ext cx="43815" cy="55880"/>
            </a:xfrm>
            <a:custGeom>
              <a:avLst/>
              <a:gdLst/>
              <a:ahLst/>
              <a:cxnLst/>
              <a:rect l="l" t="t" r="r" b="b"/>
              <a:pathLst>
                <a:path w="43814" h="55879">
                  <a:moveTo>
                    <a:pt x="43434" y="35674"/>
                  </a:moveTo>
                  <a:lnTo>
                    <a:pt x="34417" y="35674"/>
                  </a:lnTo>
                  <a:lnTo>
                    <a:pt x="34417" y="55537"/>
                  </a:lnTo>
                  <a:lnTo>
                    <a:pt x="43434" y="55537"/>
                  </a:lnTo>
                  <a:lnTo>
                    <a:pt x="43434" y="35674"/>
                  </a:lnTo>
                  <a:close/>
                </a:path>
                <a:path w="43814" h="55879">
                  <a:moveTo>
                    <a:pt x="43434" y="0"/>
                  </a:moveTo>
                  <a:lnTo>
                    <a:pt x="34417" y="0"/>
                  </a:lnTo>
                  <a:lnTo>
                    <a:pt x="34417" y="7416"/>
                  </a:lnTo>
                  <a:lnTo>
                    <a:pt x="34417" y="28232"/>
                  </a:lnTo>
                  <a:lnTo>
                    <a:pt x="16637" y="28232"/>
                  </a:lnTo>
                  <a:lnTo>
                    <a:pt x="12192" y="24066"/>
                  </a:lnTo>
                  <a:lnTo>
                    <a:pt x="12192" y="11455"/>
                  </a:lnTo>
                  <a:lnTo>
                    <a:pt x="16637" y="7416"/>
                  </a:lnTo>
                  <a:lnTo>
                    <a:pt x="34417" y="7416"/>
                  </a:lnTo>
                  <a:lnTo>
                    <a:pt x="34417" y="0"/>
                  </a:lnTo>
                  <a:lnTo>
                    <a:pt x="23876" y="0"/>
                  </a:lnTo>
                  <a:lnTo>
                    <a:pt x="15240" y="1257"/>
                  </a:lnTo>
                  <a:lnTo>
                    <a:pt x="8636" y="4902"/>
                  </a:lnTo>
                  <a:lnTo>
                    <a:pt x="4445" y="10680"/>
                  </a:lnTo>
                  <a:lnTo>
                    <a:pt x="2921" y="18338"/>
                  </a:lnTo>
                  <a:lnTo>
                    <a:pt x="2921" y="26047"/>
                  </a:lnTo>
                  <a:lnTo>
                    <a:pt x="7747" y="31813"/>
                  </a:lnTo>
                  <a:lnTo>
                    <a:pt x="15621" y="34010"/>
                  </a:lnTo>
                  <a:lnTo>
                    <a:pt x="0" y="55537"/>
                  </a:lnTo>
                  <a:lnTo>
                    <a:pt x="10668" y="55537"/>
                  </a:lnTo>
                  <a:lnTo>
                    <a:pt x="24892" y="35648"/>
                  </a:lnTo>
                  <a:lnTo>
                    <a:pt x="43434" y="35648"/>
                  </a:lnTo>
                  <a:lnTo>
                    <a:pt x="43434" y="28232"/>
                  </a:lnTo>
                  <a:lnTo>
                    <a:pt x="43434" y="0"/>
                  </a:lnTo>
                  <a:close/>
                </a:path>
              </a:pathLst>
            </a:custGeom>
            <a:solidFill>
              <a:srgbClr val="6C77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93976" y="5839967"/>
              <a:ext cx="213360" cy="76200"/>
            </a:xfrm>
            <a:prstGeom prst="rect">
              <a:avLst/>
            </a:prstGeom>
          </p:spPr>
        </p:pic>
      </p:grpSp>
      <p:pic>
        <p:nvPicPr>
          <p:cNvPr id="46" name="object 4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79105" y="379105"/>
            <a:ext cx="330502" cy="33050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3624" y="1042416"/>
            <a:ext cx="5785104" cy="6004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432" y="1825751"/>
            <a:ext cx="4099560" cy="96621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560575" y="3126739"/>
            <a:ext cx="515620" cy="153035"/>
            <a:chOff x="1560575" y="3126739"/>
            <a:chExt cx="515620" cy="153035"/>
          </a:xfrm>
        </p:grpSpPr>
        <p:sp>
          <p:nvSpPr>
            <p:cNvPr id="5" name="object 5"/>
            <p:cNvSpPr/>
            <p:nvPr/>
          </p:nvSpPr>
          <p:spPr>
            <a:xfrm>
              <a:off x="1560576" y="3126739"/>
              <a:ext cx="173990" cy="149860"/>
            </a:xfrm>
            <a:custGeom>
              <a:avLst/>
              <a:gdLst/>
              <a:ahLst/>
              <a:cxnLst/>
              <a:rect l="l" t="t" r="r" b="b"/>
              <a:pathLst>
                <a:path w="173989" h="149860">
                  <a:moveTo>
                    <a:pt x="173736" y="127000"/>
                  </a:moveTo>
                  <a:lnTo>
                    <a:pt x="100203" y="127000"/>
                  </a:lnTo>
                  <a:lnTo>
                    <a:pt x="100203" y="1270"/>
                  </a:lnTo>
                  <a:lnTo>
                    <a:pt x="73520" y="1270"/>
                  </a:lnTo>
                  <a:lnTo>
                    <a:pt x="73520" y="127000"/>
                  </a:lnTo>
                  <a:lnTo>
                    <a:pt x="26797" y="127000"/>
                  </a:lnTo>
                  <a:lnTo>
                    <a:pt x="26797" y="1270"/>
                  </a:lnTo>
                  <a:lnTo>
                    <a:pt x="2679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27000"/>
                  </a:lnTo>
                  <a:lnTo>
                    <a:pt x="0" y="149860"/>
                  </a:lnTo>
                  <a:lnTo>
                    <a:pt x="173736" y="149860"/>
                  </a:lnTo>
                  <a:lnTo>
                    <a:pt x="173736" y="127000"/>
                  </a:lnTo>
                  <a:close/>
                </a:path>
              </a:pathLst>
            </a:custGeom>
            <a:solidFill>
              <a:srgbClr val="2B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7514" y="3128009"/>
              <a:ext cx="148717" cy="15163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880616" y="3167379"/>
              <a:ext cx="76200" cy="109220"/>
            </a:xfrm>
            <a:custGeom>
              <a:avLst/>
              <a:gdLst/>
              <a:ahLst/>
              <a:cxnLst/>
              <a:rect l="l" t="t" r="r" b="b"/>
              <a:pathLst>
                <a:path w="76200" h="109220">
                  <a:moveTo>
                    <a:pt x="75946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109220"/>
                  </a:lnTo>
                  <a:lnTo>
                    <a:pt x="26162" y="109220"/>
                  </a:lnTo>
                  <a:lnTo>
                    <a:pt x="26162" y="20320"/>
                  </a:lnTo>
                  <a:lnTo>
                    <a:pt x="75946" y="20320"/>
                  </a:lnTo>
                  <a:lnTo>
                    <a:pt x="75946" y="0"/>
                  </a:lnTo>
                  <a:close/>
                </a:path>
              </a:pathLst>
            </a:custGeom>
            <a:solidFill>
              <a:srgbClr val="2B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5103" y="3166871"/>
              <a:ext cx="100583" cy="109727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1432" y="3462528"/>
            <a:ext cx="4233672" cy="8564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60575" y="4629911"/>
            <a:ext cx="2526792" cy="185927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563624" y="2322576"/>
            <a:ext cx="9278620" cy="3837940"/>
            <a:chOff x="1563624" y="2322576"/>
            <a:chExt cx="9278620" cy="383794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63624" y="4968240"/>
              <a:ext cx="4175760" cy="8534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48527" y="2322576"/>
              <a:ext cx="5093208" cy="3837432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9326880" y="1002791"/>
            <a:ext cx="1319530" cy="274320"/>
            <a:chOff x="9326880" y="1002791"/>
            <a:chExt cx="1319530" cy="274320"/>
          </a:xfrm>
        </p:grpSpPr>
        <p:sp>
          <p:nvSpPr>
            <p:cNvPr id="15" name="object 15"/>
            <p:cNvSpPr/>
            <p:nvPr/>
          </p:nvSpPr>
          <p:spPr>
            <a:xfrm>
              <a:off x="9326880" y="1002791"/>
              <a:ext cx="1319530" cy="274320"/>
            </a:xfrm>
            <a:custGeom>
              <a:avLst/>
              <a:gdLst/>
              <a:ahLst/>
              <a:cxnLst/>
              <a:rect l="l" t="t" r="r" b="b"/>
              <a:pathLst>
                <a:path w="1319529" h="274319">
                  <a:moveTo>
                    <a:pt x="1222248" y="0"/>
                  </a:moveTo>
                  <a:lnTo>
                    <a:pt x="74549" y="127"/>
                  </a:lnTo>
                  <a:lnTo>
                    <a:pt x="33020" y="6604"/>
                  </a:lnTo>
                  <a:lnTo>
                    <a:pt x="6476" y="33274"/>
                  </a:lnTo>
                  <a:lnTo>
                    <a:pt x="0" y="74803"/>
                  </a:lnTo>
                  <a:lnTo>
                    <a:pt x="0" y="199009"/>
                  </a:lnTo>
                  <a:lnTo>
                    <a:pt x="6476" y="240665"/>
                  </a:lnTo>
                  <a:lnTo>
                    <a:pt x="33020" y="267208"/>
                  </a:lnTo>
                  <a:lnTo>
                    <a:pt x="74549" y="273685"/>
                  </a:lnTo>
                  <a:lnTo>
                    <a:pt x="1222248" y="273812"/>
                  </a:lnTo>
                  <a:lnTo>
                    <a:pt x="1262126" y="273050"/>
                  </a:lnTo>
                  <a:lnTo>
                    <a:pt x="1301623" y="256032"/>
                  </a:lnTo>
                  <a:lnTo>
                    <a:pt x="1318641" y="216408"/>
                  </a:lnTo>
                  <a:lnTo>
                    <a:pt x="1319276" y="199009"/>
                  </a:lnTo>
                  <a:lnTo>
                    <a:pt x="1318641" y="57404"/>
                  </a:lnTo>
                  <a:lnTo>
                    <a:pt x="1301623" y="17907"/>
                  </a:lnTo>
                  <a:lnTo>
                    <a:pt x="1262126" y="762"/>
                  </a:lnTo>
                  <a:lnTo>
                    <a:pt x="1222248" y="0"/>
                  </a:lnTo>
                  <a:close/>
                </a:path>
              </a:pathLst>
            </a:custGeom>
            <a:solidFill>
              <a:srgbClr val="48B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421368" y="1082039"/>
              <a:ext cx="628015" cy="121920"/>
            </a:xfrm>
            <a:custGeom>
              <a:avLst/>
              <a:gdLst/>
              <a:ahLst/>
              <a:cxnLst/>
              <a:rect l="l" t="t" r="r" b="b"/>
              <a:pathLst>
                <a:path w="628015" h="121919">
                  <a:moveTo>
                    <a:pt x="84328" y="0"/>
                  </a:moveTo>
                  <a:lnTo>
                    <a:pt x="20574" y="0"/>
                  </a:lnTo>
                  <a:lnTo>
                    <a:pt x="17018" y="58293"/>
                  </a:lnTo>
                  <a:lnTo>
                    <a:pt x="16129" y="67056"/>
                  </a:lnTo>
                  <a:lnTo>
                    <a:pt x="14351" y="74041"/>
                  </a:lnTo>
                  <a:lnTo>
                    <a:pt x="11303" y="79375"/>
                  </a:lnTo>
                  <a:lnTo>
                    <a:pt x="6985" y="83185"/>
                  </a:lnTo>
                  <a:lnTo>
                    <a:pt x="24384" y="83185"/>
                  </a:lnTo>
                  <a:lnTo>
                    <a:pt x="24384" y="82296"/>
                  </a:lnTo>
                  <a:lnTo>
                    <a:pt x="27178" y="77851"/>
                  </a:lnTo>
                  <a:lnTo>
                    <a:pt x="29083" y="72644"/>
                  </a:lnTo>
                  <a:lnTo>
                    <a:pt x="30226" y="66421"/>
                  </a:lnTo>
                  <a:lnTo>
                    <a:pt x="30861" y="58928"/>
                  </a:lnTo>
                  <a:lnTo>
                    <a:pt x="33782" y="12827"/>
                  </a:lnTo>
                  <a:lnTo>
                    <a:pt x="69342" y="12827"/>
                  </a:lnTo>
                  <a:lnTo>
                    <a:pt x="69342" y="83185"/>
                  </a:lnTo>
                  <a:lnTo>
                    <a:pt x="84226" y="83185"/>
                  </a:lnTo>
                  <a:lnTo>
                    <a:pt x="84226" y="12827"/>
                  </a:lnTo>
                  <a:lnTo>
                    <a:pt x="84328" y="0"/>
                  </a:lnTo>
                  <a:close/>
                </a:path>
                <a:path w="628015" h="121919">
                  <a:moveTo>
                    <a:pt x="96266" y="83820"/>
                  </a:moveTo>
                  <a:lnTo>
                    <a:pt x="0" y="83820"/>
                  </a:lnTo>
                  <a:lnTo>
                    <a:pt x="0" y="96520"/>
                  </a:lnTo>
                  <a:lnTo>
                    <a:pt x="0" y="115570"/>
                  </a:lnTo>
                  <a:lnTo>
                    <a:pt x="13589" y="115570"/>
                  </a:lnTo>
                  <a:lnTo>
                    <a:pt x="13589" y="96520"/>
                  </a:lnTo>
                  <a:lnTo>
                    <a:pt x="82550" y="96520"/>
                  </a:lnTo>
                  <a:lnTo>
                    <a:pt x="82550" y="115570"/>
                  </a:lnTo>
                  <a:lnTo>
                    <a:pt x="96266" y="115570"/>
                  </a:lnTo>
                  <a:lnTo>
                    <a:pt x="96266" y="96520"/>
                  </a:lnTo>
                  <a:lnTo>
                    <a:pt x="96266" y="83820"/>
                  </a:lnTo>
                  <a:close/>
                </a:path>
                <a:path w="628015" h="121919">
                  <a:moveTo>
                    <a:pt x="173609" y="59944"/>
                  </a:moveTo>
                  <a:lnTo>
                    <a:pt x="158851" y="28562"/>
                  </a:lnTo>
                  <a:lnTo>
                    <a:pt x="158851" y="59613"/>
                  </a:lnTo>
                  <a:lnTo>
                    <a:pt x="158851" y="59944"/>
                  </a:lnTo>
                  <a:lnTo>
                    <a:pt x="157607" y="70739"/>
                  </a:lnTo>
                  <a:lnTo>
                    <a:pt x="153797" y="78740"/>
                  </a:lnTo>
                  <a:lnTo>
                    <a:pt x="147574" y="83693"/>
                  </a:lnTo>
                  <a:lnTo>
                    <a:pt x="139319" y="85471"/>
                  </a:lnTo>
                  <a:lnTo>
                    <a:pt x="131064" y="83693"/>
                  </a:lnTo>
                  <a:lnTo>
                    <a:pt x="124968" y="78740"/>
                  </a:lnTo>
                  <a:lnTo>
                    <a:pt x="121158" y="70739"/>
                  </a:lnTo>
                  <a:lnTo>
                    <a:pt x="119888" y="59944"/>
                  </a:lnTo>
                  <a:lnTo>
                    <a:pt x="121158" y="49149"/>
                  </a:lnTo>
                  <a:lnTo>
                    <a:pt x="124968" y="41148"/>
                  </a:lnTo>
                  <a:lnTo>
                    <a:pt x="131064" y="36068"/>
                  </a:lnTo>
                  <a:lnTo>
                    <a:pt x="139319" y="34417"/>
                  </a:lnTo>
                  <a:lnTo>
                    <a:pt x="147574" y="36068"/>
                  </a:lnTo>
                  <a:lnTo>
                    <a:pt x="153797" y="41148"/>
                  </a:lnTo>
                  <a:lnTo>
                    <a:pt x="157607" y="49149"/>
                  </a:lnTo>
                  <a:lnTo>
                    <a:pt x="158851" y="59613"/>
                  </a:lnTo>
                  <a:lnTo>
                    <a:pt x="158851" y="28562"/>
                  </a:lnTo>
                  <a:lnTo>
                    <a:pt x="153670" y="24892"/>
                  </a:lnTo>
                  <a:lnTo>
                    <a:pt x="139319" y="22352"/>
                  </a:lnTo>
                  <a:lnTo>
                    <a:pt x="125095" y="24892"/>
                  </a:lnTo>
                  <a:lnTo>
                    <a:pt x="114300" y="32385"/>
                  </a:lnTo>
                  <a:lnTo>
                    <a:pt x="107442" y="44196"/>
                  </a:lnTo>
                  <a:lnTo>
                    <a:pt x="105156" y="59817"/>
                  </a:lnTo>
                  <a:lnTo>
                    <a:pt x="107442" y="75692"/>
                  </a:lnTo>
                  <a:lnTo>
                    <a:pt x="114300" y="87503"/>
                  </a:lnTo>
                  <a:lnTo>
                    <a:pt x="124968" y="94996"/>
                  </a:lnTo>
                  <a:lnTo>
                    <a:pt x="139319" y="97536"/>
                  </a:lnTo>
                  <a:lnTo>
                    <a:pt x="153670" y="94996"/>
                  </a:lnTo>
                  <a:lnTo>
                    <a:pt x="164465" y="87503"/>
                  </a:lnTo>
                  <a:lnTo>
                    <a:pt x="165608" y="85471"/>
                  </a:lnTo>
                  <a:lnTo>
                    <a:pt x="171196" y="75692"/>
                  </a:lnTo>
                  <a:lnTo>
                    <a:pt x="173609" y="59944"/>
                  </a:lnTo>
                  <a:close/>
                </a:path>
                <a:path w="628015" h="121919">
                  <a:moveTo>
                    <a:pt x="250190" y="46736"/>
                  </a:moveTo>
                  <a:lnTo>
                    <a:pt x="247015" y="36957"/>
                  </a:lnTo>
                  <a:lnTo>
                    <a:pt x="240792" y="29210"/>
                  </a:lnTo>
                  <a:lnTo>
                    <a:pt x="231394" y="24130"/>
                  </a:lnTo>
                  <a:lnTo>
                    <a:pt x="219202" y="22352"/>
                  </a:lnTo>
                  <a:lnTo>
                    <a:pt x="204978" y="25019"/>
                  </a:lnTo>
                  <a:lnTo>
                    <a:pt x="194183" y="32385"/>
                  </a:lnTo>
                  <a:lnTo>
                    <a:pt x="187452" y="44196"/>
                  </a:lnTo>
                  <a:lnTo>
                    <a:pt x="185166" y="59563"/>
                  </a:lnTo>
                  <a:lnTo>
                    <a:pt x="187452" y="75438"/>
                  </a:lnTo>
                  <a:lnTo>
                    <a:pt x="194183" y="87503"/>
                  </a:lnTo>
                  <a:lnTo>
                    <a:pt x="204978" y="94869"/>
                  </a:lnTo>
                  <a:lnTo>
                    <a:pt x="219202" y="97536"/>
                  </a:lnTo>
                  <a:lnTo>
                    <a:pt x="231267" y="95758"/>
                  </a:lnTo>
                  <a:lnTo>
                    <a:pt x="250190" y="73152"/>
                  </a:lnTo>
                  <a:lnTo>
                    <a:pt x="236347" y="73152"/>
                  </a:lnTo>
                  <a:lnTo>
                    <a:pt x="233934" y="81280"/>
                  </a:lnTo>
                  <a:lnTo>
                    <a:pt x="228346" y="85471"/>
                  </a:lnTo>
                  <a:lnTo>
                    <a:pt x="219202" y="85471"/>
                  </a:lnTo>
                  <a:lnTo>
                    <a:pt x="211074" y="83566"/>
                  </a:lnTo>
                  <a:lnTo>
                    <a:pt x="205105" y="78486"/>
                  </a:lnTo>
                  <a:lnTo>
                    <a:pt x="201168" y="70485"/>
                  </a:lnTo>
                  <a:lnTo>
                    <a:pt x="199898" y="59690"/>
                  </a:lnTo>
                  <a:lnTo>
                    <a:pt x="201168" y="49149"/>
                  </a:lnTo>
                  <a:lnTo>
                    <a:pt x="204978" y="41148"/>
                  </a:lnTo>
                  <a:lnTo>
                    <a:pt x="211074" y="36068"/>
                  </a:lnTo>
                  <a:lnTo>
                    <a:pt x="219202" y="34417"/>
                  </a:lnTo>
                  <a:lnTo>
                    <a:pt x="228727" y="34417"/>
                  </a:lnTo>
                  <a:lnTo>
                    <a:pt x="234696" y="39751"/>
                  </a:lnTo>
                  <a:lnTo>
                    <a:pt x="236347" y="47117"/>
                  </a:lnTo>
                  <a:lnTo>
                    <a:pt x="250190" y="46990"/>
                  </a:lnTo>
                  <a:lnTo>
                    <a:pt x="250190" y="46736"/>
                  </a:lnTo>
                  <a:close/>
                </a:path>
                <a:path w="628015" h="121919">
                  <a:moveTo>
                    <a:pt x="292747" y="35191"/>
                  </a:moveTo>
                  <a:lnTo>
                    <a:pt x="278257" y="35191"/>
                  </a:lnTo>
                  <a:lnTo>
                    <a:pt x="278257" y="96139"/>
                  </a:lnTo>
                  <a:lnTo>
                    <a:pt x="292747" y="96139"/>
                  </a:lnTo>
                  <a:lnTo>
                    <a:pt x="292747" y="35191"/>
                  </a:lnTo>
                  <a:close/>
                </a:path>
                <a:path w="628015" h="121919">
                  <a:moveTo>
                    <a:pt x="315455" y="23685"/>
                  </a:moveTo>
                  <a:lnTo>
                    <a:pt x="255397" y="23685"/>
                  </a:lnTo>
                  <a:lnTo>
                    <a:pt x="255397" y="35052"/>
                  </a:lnTo>
                  <a:lnTo>
                    <a:pt x="315455" y="35052"/>
                  </a:lnTo>
                  <a:lnTo>
                    <a:pt x="315455" y="23685"/>
                  </a:lnTo>
                  <a:close/>
                </a:path>
                <a:path w="628015" h="121919">
                  <a:moveTo>
                    <a:pt x="390144" y="23749"/>
                  </a:moveTo>
                  <a:lnTo>
                    <a:pt x="375031" y="23749"/>
                  </a:lnTo>
                  <a:lnTo>
                    <a:pt x="356870" y="81534"/>
                  </a:lnTo>
                  <a:lnTo>
                    <a:pt x="355600" y="81534"/>
                  </a:lnTo>
                  <a:lnTo>
                    <a:pt x="337566" y="23749"/>
                  </a:lnTo>
                  <a:lnTo>
                    <a:pt x="321945" y="23749"/>
                  </a:lnTo>
                  <a:lnTo>
                    <a:pt x="348234" y="96266"/>
                  </a:lnTo>
                  <a:lnTo>
                    <a:pt x="344932" y="107188"/>
                  </a:lnTo>
                  <a:lnTo>
                    <a:pt x="340868" y="110109"/>
                  </a:lnTo>
                  <a:lnTo>
                    <a:pt x="330708" y="110109"/>
                  </a:lnTo>
                  <a:lnTo>
                    <a:pt x="329311" y="109855"/>
                  </a:lnTo>
                  <a:lnTo>
                    <a:pt x="329311" y="121285"/>
                  </a:lnTo>
                  <a:lnTo>
                    <a:pt x="363220" y="98933"/>
                  </a:lnTo>
                  <a:lnTo>
                    <a:pt x="390144" y="23749"/>
                  </a:lnTo>
                  <a:close/>
                </a:path>
                <a:path w="628015" h="121919">
                  <a:moveTo>
                    <a:pt x="463715" y="35191"/>
                  </a:moveTo>
                  <a:lnTo>
                    <a:pt x="449326" y="35191"/>
                  </a:lnTo>
                  <a:lnTo>
                    <a:pt x="449326" y="96139"/>
                  </a:lnTo>
                  <a:lnTo>
                    <a:pt x="463715" y="96139"/>
                  </a:lnTo>
                  <a:lnTo>
                    <a:pt x="463715" y="35191"/>
                  </a:lnTo>
                  <a:close/>
                </a:path>
                <a:path w="628015" h="121919">
                  <a:moveTo>
                    <a:pt x="463804" y="23749"/>
                  </a:moveTo>
                  <a:lnTo>
                    <a:pt x="402717" y="23749"/>
                  </a:lnTo>
                  <a:lnTo>
                    <a:pt x="402717" y="96139"/>
                  </a:lnTo>
                  <a:lnTo>
                    <a:pt x="417195" y="96139"/>
                  </a:lnTo>
                  <a:lnTo>
                    <a:pt x="417195" y="35052"/>
                  </a:lnTo>
                  <a:lnTo>
                    <a:pt x="463804" y="35052"/>
                  </a:lnTo>
                  <a:lnTo>
                    <a:pt x="463804" y="23749"/>
                  </a:lnTo>
                  <a:close/>
                </a:path>
                <a:path w="628015" h="121919">
                  <a:moveTo>
                    <a:pt x="544068" y="23876"/>
                  </a:moveTo>
                  <a:lnTo>
                    <a:pt x="529590" y="23876"/>
                  </a:lnTo>
                  <a:lnTo>
                    <a:pt x="529590" y="52959"/>
                  </a:lnTo>
                  <a:lnTo>
                    <a:pt x="496824" y="52959"/>
                  </a:lnTo>
                  <a:lnTo>
                    <a:pt x="496824" y="23749"/>
                  </a:lnTo>
                  <a:lnTo>
                    <a:pt x="482346" y="23749"/>
                  </a:lnTo>
                  <a:lnTo>
                    <a:pt x="482346" y="96139"/>
                  </a:lnTo>
                  <a:lnTo>
                    <a:pt x="496824" y="96139"/>
                  </a:lnTo>
                  <a:lnTo>
                    <a:pt x="496824" y="64516"/>
                  </a:lnTo>
                  <a:lnTo>
                    <a:pt x="529590" y="64516"/>
                  </a:lnTo>
                  <a:lnTo>
                    <a:pt x="529590" y="96139"/>
                  </a:lnTo>
                  <a:lnTo>
                    <a:pt x="544068" y="96139"/>
                  </a:lnTo>
                  <a:lnTo>
                    <a:pt x="544068" y="52959"/>
                  </a:lnTo>
                  <a:lnTo>
                    <a:pt x="544068" y="23876"/>
                  </a:lnTo>
                  <a:close/>
                </a:path>
                <a:path w="628015" h="121919">
                  <a:moveTo>
                    <a:pt x="627507" y="59944"/>
                  </a:moveTo>
                  <a:lnTo>
                    <a:pt x="612749" y="28435"/>
                  </a:lnTo>
                  <a:lnTo>
                    <a:pt x="612749" y="59613"/>
                  </a:lnTo>
                  <a:lnTo>
                    <a:pt x="612749" y="59944"/>
                  </a:lnTo>
                  <a:lnTo>
                    <a:pt x="611505" y="70739"/>
                  </a:lnTo>
                  <a:lnTo>
                    <a:pt x="607695" y="78740"/>
                  </a:lnTo>
                  <a:lnTo>
                    <a:pt x="601599" y="83693"/>
                  </a:lnTo>
                  <a:lnTo>
                    <a:pt x="593344" y="85471"/>
                  </a:lnTo>
                  <a:lnTo>
                    <a:pt x="585089" y="83693"/>
                  </a:lnTo>
                  <a:lnTo>
                    <a:pt x="578993" y="78740"/>
                  </a:lnTo>
                  <a:lnTo>
                    <a:pt x="575183" y="70739"/>
                  </a:lnTo>
                  <a:lnTo>
                    <a:pt x="573913" y="59944"/>
                  </a:lnTo>
                  <a:lnTo>
                    <a:pt x="575183" y="49149"/>
                  </a:lnTo>
                  <a:lnTo>
                    <a:pt x="578993" y="41148"/>
                  </a:lnTo>
                  <a:lnTo>
                    <a:pt x="585089" y="36068"/>
                  </a:lnTo>
                  <a:lnTo>
                    <a:pt x="593344" y="34417"/>
                  </a:lnTo>
                  <a:lnTo>
                    <a:pt x="601599" y="36068"/>
                  </a:lnTo>
                  <a:lnTo>
                    <a:pt x="607695" y="41148"/>
                  </a:lnTo>
                  <a:lnTo>
                    <a:pt x="611505" y="49149"/>
                  </a:lnTo>
                  <a:lnTo>
                    <a:pt x="612749" y="59613"/>
                  </a:lnTo>
                  <a:lnTo>
                    <a:pt x="612749" y="28435"/>
                  </a:lnTo>
                  <a:lnTo>
                    <a:pt x="607695" y="24892"/>
                  </a:lnTo>
                  <a:lnTo>
                    <a:pt x="593344" y="22352"/>
                  </a:lnTo>
                  <a:lnTo>
                    <a:pt x="579120" y="24892"/>
                  </a:lnTo>
                  <a:lnTo>
                    <a:pt x="568325" y="32385"/>
                  </a:lnTo>
                  <a:lnTo>
                    <a:pt x="561467" y="44196"/>
                  </a:lnTo>
                  <a:lnTo>
                    <a:pt x="559054" y="59817"/>
                  </a:lnTo>
                  <a:lnTo>
                    <a:pt x="561467" y="75692"/>
                  </a:lnTo>
                  <a:lnTo>
                    <a:pt x="568198" y="87503"/>
                  </a:lnTo>
                  <a:lnTo>
                    <a:pt x="578993" y="94996"/>
                  </a:lnTo>
                  <a:lnTo>
                    <a:pt x="593344" y="97536"/>
                  </a:lnTo>
                  <a:lnTo>
                    <a:pt x="607695" y="94996"/>
                  </a:lnTo>
                  <a:lnTo>
                    <a:pt x="618363" y="87503"/>
                  </a:lnTo>
                  <a:lnTo>
                    <a:pt x="619633" y="85471"/>
                  </a:lnTo>
                  <a:lnTo>
                    <a:pt x="625221" y="75692"/>
                  </a:lnTo>
                  <a:lnTo>
                    <a:pt x="627507" y="599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94976" y="1072895"/>
              <a:ext cx="451103" cy="106679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0408919" y="3005327"/>
            <a:ext cx="289560" cy="302260"/>
            <a:chOff x="10408919" y="3005327"/>
            <a:chExt cx="289560" cy="302260"/>
          </a:xfrm>
        </p:grpSpPr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408919" y="3020567"/>
              <a:ext cx="289559" cy="2865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424159" y="3005327"/>
              <a:ext cx="259079" cy="25603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524743" y="3087623"/>
              <a:ext cx="57785" cy="88265"/>
            </a:xfrm>
            <a:custGeom>
              <a:avLst/>
              <a:gdLst/>
              <a:ahLst/>
              <a:cxnLst/>
              <a:rect l="l" t="t" r="r" b="b"/>
              <a:pathLst>
                <a:path w="57784" h="88264">
                  <a:moveTo>
                    <a:pt x="28955" y="0"/>
                  </a:moveTo>
                  <a:lnTo>
                    <a:pt x="17272" y="1904"/>
                  </a:lnTo>
                  <a:lnTo>
                    <a:pt x="8127" y="7492"/>
                  </a:lnTo>
                  <a:lnTo>
                    <a:pt x="2158" y="16001"/>
                  </a:lnTo>
                  <a:lnTo>
                    <a:pt x="0" y="26797"/>
                  </a:lnTo>
                  <a:lnTo>
                    <a:pt x="12446" y="26924"/>
                  </a:lnTo>
                  <a:lnTo>
                    <a:pt x="12446" y="17399"/>
                  </a:lnTo>
                  <a:lnTo>
                    <a:pt x="18796" y="10922"/>
                  </a:lnTo>
                  <a:lnTo>
                    <a:pt x="37591" y="10922"/>
                  </a:lnTo>
                  <a:lnTo>
                    <a:pt x="43306" y="17272"/>
                  </a:lnTo>
                  <a:lnTo>
                    <a:pt x="43306" y="25780"/>
                  </a:lnTo>
                  <a:lnTo>
                    <a:pt x="42545" y="30734"/>
                  </a:lnTo>
                  <a:lnTo>
                    <a:pt x="40258" y="35560"/>
                  </a:lnTo>
                  <a:lnTo>
                    <a:pt x="35813" y="41401"/>
                  </a:lnTo>
                  <a:lnTo>
                    <a:pt x="28955" y="49149"/>
                  </a:lnTo>
                  <a:lnTo>
                    <a:pt x="761" y="79248"/>
                  </a:lnTo>
                  <a:lnTo>
                    <a:pt x="761" y="88264"/>
                  </a:lnTo>
                  <a:lnTo>
                    <a:pt x="57784" y="88264"/>
                  </a:lnTo>
                  <a:lnTo>
                    <a:pt x="57784" y="76835"/>
                  </a:lnTo>
                  <a:lnTo>
                    <a:pt x="18669" y="76835"/>
                  </a:lnTo>
                  <a:lnTo>
                    <a:pt x="18669" y="75564"/>
                  </a:lnTo>
                  <a:lnTo>
                    <a:pt x="36575" y="57403"/>
                  </a:lnTo>
                  <a:lnTo>
                    <a:pt x="56387" y="24637"/>
                  </a:lnTo>
                  <a:lnTo>
                    <a:pt x="28955" y="0"/>
                  </a:lnTo>
                  <a:close/>
                </a:path>
              </a:pathLst>
            </a:custGeom>
            <a:solidFill>
              <a:srgbClr val="2B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9235440" y="2532888"/>
            <a:ext cx="287020" cy="304800"/>
            <a:chOff x="9235440" y="2532888"/>
            <a:chExt cx="287020" cy="304800"/>
          </a:xfrm>
        </p:grpSpPr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35440" y="2548128"/>
              <a:ext cx="286511" cy="28956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50680" y="2532888"/>
              <a:ext cx="256031" cy="25907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9348216" y="2618232"/>
              <a:ext cx="60960" cy="88900"/>
            </a:xfrm>
            <a:custGeom>
              <a:avLst/>
              <a:gdLst/>
              <a:ahLst/>
              <a:cxnLst/>
              <a:rect l="l" t="t" r="r" b="b"/>
              <a:pathLst>
                <a:path w="60959" h="88900">
                  <a:moveTo>
                    <a:pt x="30352" y="0"/>
                  </a:moveTo>
                  <a:lnTo>
                    <a:pt x="19303" y="1650"/>
                  </a:lnTo>
                  <a:lnTo>
                    <a:pt x="10413" y="6476"/>
                  </a:lnTo>
                  <a:lnTo>
                    <a:pt x="4444" y="14096"/>
                  </a:lnTo>
                  <a:lnTo>
                    <a:pt x="1777" y="23748"/>
                  </a:lnTo>
                  <a:lnTo>
                    <a:pt x="1777" y="24510"/>
                  </a:lnTo>
                  <a:lnTo>
                    <a:pt x="13842" y="24510"/>
                  </a:lnTo>
                  <a:lnTo>
                    <a:pt x="14731" y="15875"/>
                  </a:lnTo>
                  <a:lnTo>
                    <a:pt x="21208" y="10794"/>
                  </a:lnTo>
                  <a:lnTo>
                    <a:pt x="39750" y="10794"/>
                  </a:lnTo>
                  <a:lnTo>
                    <a:pt x="45338" y="15747"/>
                  </a:lnTo>
                  <a:lnTo>
                    <a:pt x="45338" y="32003"/>
                  </a:lnTo>
                  <a:lnTo>
                    <a:pt x="38861" y="37718"/>
                  </a:lnTo>
                  <a:lnTo>
                    <a:pt x="19557" y="37718"/>
                  </a:lnTo>
                  <a:lnTo>
                    <a:pt x="19557" y="48005"/>
                  </a:lnTo>
                  <a:lnTo>
                    <a:pt x="29590" y="48005"/>
                  </a:lnTo>
                  <a:lnTo>
                    <a:pt x="37083" y="49021"/>
                  </a:lnTo>
                  <a:lnTo>
                    <a:pt x="42799" y="51942"/>
                  </a:lnTo>
                  <a:lnTo>
                    <a:pt x="46227" y="56641"/>
                  </a:lnTo>
                  <a:lnTo>
                    <a:pt x="47498" y="63118"/>
                  </a:lnTo>
                  <a:lnTo>
                    <a:pt x="47498" y="71500"/>
                  </a:lnTo>
                  <a:lnTo>
                    <a:pt x="40639" y="77342"/>
                  </a:lnTo>
                  <a:lnTo>
                    <a:pt x="20192" y="77342"/>
                  </a:lnTo>
                  <a:lnTo>
                    <a:pt x="13207" y="72008"/>
                  </a:lnTo>
                  <a:lnTo>
                    <a:pt x="12318" y="63626"/>
                  </a:lnTo>
                  <a:lnTo>
                    <a:pt x="0" y="63626"/>
                  </a:lnTo>
                  <a:lnTo>
                    <a:pt x="0" y="64388"/>
                  </a:lnTo>
                  <a:lnTo>
                    <a:pt x="30479" y="88391"/>
                  </a:lnTo>
                  <a:lnTo>
                    <a:pt x="42672" y="86487"/>
                  </a:lnTo>
                  <a:lnTo>
                    <a:pt x="52197" y="81279"/>
                  </a:lnTo>
                  <a:lnTo>
                    <a:pt x="58419" y="73405"/>
                  </a:lnTo>
                  <a:lnTo>
                    <a:pt x="60705" y="63118"/>
                  </a:lnTo>
                  <a:lnTo>
                    <a:pt x="59181" y="55117"/>
                  </a:lnTo>
                  <a:lnTo>
                    <a:pt x="55117" y="48767"/>
                  </a:lnTo>
                  <a:lnTo>
                    <a:pt x="48640" y="44576"/>
                  </a:lnTo>
                  <a:lnTo>
                    <a:pt x="40258" y="42417"/>
                  </a:lnTo>
                  <a:lnTo>
                    <a:pt x="40258" y="42163"/>
                  </a:lnTo>
                  <a:lnTo>
                    <a:pt x="47243" y="39623"/>
                  </a:lnTo>
                  <a:lnTo>
                    <a:pt x="52831" y="35432"/>
                  </a:lnTo>
                  <a:lnTo>
                    <a:pt x="56514" y="29590"/>
                  </a:lnTo>
                  <a:lnTo>
                    <a:pt x="57911" y="22225"/>
                  </a:lnTo>
                  <a:lnTo>
                    <a:pt x="55879" y="13207"/>
                  </a:lnTo>
                  <a:lnTo>
                    <a:pt x="50418" y="6222"/>
                  </a:lnTo>
                  <a:lnTo>
                    <a:pt x="41655" y="1650"/>
                  </a:lnTo>
                  <a:lnTo>
                    <a:pt x="30352" y="0"/>
                  </a:lnTo>
                  <a:close/>
                </a:path>
              </a:pathLst>
            </a:custGeom>
            <a:solidFill>
              <a:srgbClr val="2B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79105" y="379105"/>
            <a:ext cx="330502" cy="3305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7527" y="1042416"/>
            <a:ext cx="6531864" cy="6004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432" y="1819655"/>
            <a:ext cx="3864864" cy="99974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560575" y="3202939"/>
            <a:ext cx="515620" cy="153035"/>
            <a:chOff x="1560575" y="3202939"/>
            <a:chExt cx="515620" cy="153035"/>
          </a:xfrm>
        </p:grpSpPr>
        <p:sp>
          <p:nvSpPr>
            <p:cNvPr id="5" name="object 5"/>
            <p:cNvSpPr/>
            <p:nvPr/>
          </p:nvSpPr>
          <p:spPr>
            <a:xfrm>
              <a:off x="1560576" y="3202939"/>
              <a:ext cx="173990" cy="149860"/>
            </a:xfrm>
            <a:custGeom>
              <a:avLst/>
              <a:gdLst/>
              <a:ahLst/>
              <a:cxnLst/>
              <a:rect l="l" t="t" r="r" b="b"/>
              <a:pathLst>
                <a:path w="173989" h="149860">
                  <a:moveTo>
                    <a:pt x="173609" y="127000"/>
                  </a:moveTo>
                  <a:lnTo>
                    <a:pt x="99949" y="127000"/>
                  </a:lnTo>
                  <a:lnTo>
                    <a:pt x="99949" y="1270"/>
                  </a:lnTo>
                  <a:lnTo>
                    <a:pt x="73406" y="1270"/>
                  </a:lnTo>
                  <a:lnTo>
                    <a:pt x="73406" y="127000"/>
                  </a:lnTo>
                  <a:lnTo>
                    <a:pt x="26797" y="127000"/>
                  </a:lnTo>
                  <a:lnTo>
                    <a:pt x="26797" y="1270"/>
                  </a:lnTo>
                  <a:lnTo>
                    <a:pt x="2679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27000"/>
                  </a:lnTo>
                  <a:lnTo>
                    <a:pt x="0" y="149860"/>
                  </a:lnTo>
                  <a:lnTo>
                    <a:pt x="173609" y="149860"/>
                  </a:lnTo>
                  <a:lnTo>
                    <a:pt x="173609" y="127000"/>
                  </a:lnTo>
                  <a:close/>
                </a:path>
              </a:pathLst>
            </a:custGeom>
            <a:solidFill>
              <a:srgbClr val="2B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7387" y="3204209"/>
              <a:ext cx="148844" cy="15163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880616" y="3243579"/>
              <a:ext cx="76200" cy="109220"/>
            </a:xfrm>
            <a:custGeom>
              <a:avLst/>
              <a:gdLst/>
              <a:ahLst/>
              <a:cxnLst/>
              <a:rect l="l" t="t" r="r" b="b"/>
              <a:pathLst>
                <a:path w="76200" h="109220">
                  <a:moveTo>
                    <a:pt x="7581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109220"/>
                  </a:lnTo>
                  <a:lnTo>
                    <a:pt x="26035" y="109220"/>
                  </a:lnTo>
                  <a:lnTo>
                    <a:pt x="26035" y="20320"/>
                  </a:lnTo>
                  <a:lnTo>
                    <a:pt x="75819" y="20320"/>
                  </a:lnTo>
                  <a:lnTo>
                    <a:pt x="75819" y="0"/>
                  </a:lnTo>
                  <a:close/>
                </a:path>
              </a:pathLst>
            </a:custGeom>
            <a:solidFill>
              <a:srgbClr val="2B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5103" y="3243071"/>
              <a:ext cx="100583" cy="109727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4480" y="3535679"/>
            <a:ext cx="1987295" cy="49377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60575" y="4416552"/>
            <a:ext cx="2526792" cy="18592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63624" y="4751832"/>
            <a:ext cx="3992879" cy="66751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772911" y="2346960"/>
            <a:ext cx="5044440" cy="3810000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9326880" y="1002791"/>
            <a:ext cx="1319530" cy="274320"/>
            <a:chOff x="9326880" y="1002791"/>
            <a:chExt cx="1319530" cy="274320"/>
          </a:xfrm>
        </p:grpSpPr>
        <p:sp>
          <p:nvSpPr>
            <p:cNvPr id="14" name="object 14"/>
            <p:cNvSpPr/>
            <p:nvPr/>
          </p:nvSpPr>
          <p:spPr>
            <a:xfrm>
              <a:off x="9326880" y="1002791"/>
              <a:ext cx="1319530" cy="274320"/>
            </a:xfrm>
            <a:custGeom>
              <a:avLst/>
              <a:gdLst/>
              <a:ahLst/>
              <a:cxnLst/>
              <a:rect l="l" t="t" r="r" b="b"/>
              <a:pathLst>
                <a:path w="1319529" h="274319">
                  <a:moveTo>
                    <a:pt x="1222248" y="0"/>
                  </a:moveTo>
                  <a:lnTo>
                    <a:pt x="74549" y="127"/>
                  </a:lnTo>
                  <a:lnTo>
                    <a:pt x="33020" y="6604"/>
                  </a:lnTo>
                  <a:lnTo>
                    <a:pt x="6476" y="33274"/>
                  </a:lnTo>
                  <a:lnTo>
                    <a:pt x="0" y="74803"/>
                  </a:lnTo>
                  <a:lnTo>
                    <a:pt x="0" y="199009"/>
                  </a:lnTo>
                  <a:lnTo>
                    <a:pt x="6476" y="240665"/>
                  </a:lnTo>
                  <a:lnTo>
                    <a:pt x="33020" y="267208"/>
                  </a:lnTo>
                  <a:lnTo>
                    <a:pt x="74549" y="273685"/>
                  </a:lnTo>
                  <a:lnTo>
                    <a:pt x="1222248" y="273812"/>
                  </a:lnTo>
                  <a:lnTo>
                    <a:pt x="1262126" y="273050"/>
                  </a:lnTo>
                  <a:lnTo>
                    <a:pt x="1301623" y="256032"/>
                  </a:lnTo>
                  <a:lnTo>
                    <a:pt x="1318641" y="216408"/>
                  </a:lnTo>
                  <a:lnTo>
                    <a:pt x="1319276" y="199009"/>
                  </a:lnTo>
                  <a:lnTo>
                    <a:pt x="1318641" y="57404"/>
                  </a:lnTo>
                  <a:lnTo>
                    <a:pt x="1301623" y="17907"/>
                  </a:lnTo>
                  <a:lnTo>
                    <a:pt x="1262126" y="762"/>
                  </a:lnTo>
                  <a:lnTo>
                    <a:pt x="1222248" y="0"/>
                  </a:lnTo>
                  <a:close/>
                </a:path>
              </a:pathLst>
            </a:custGeom>
            <a:solidFill>
              <a:srgbClr val="48B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21368" y="1082039"/>
              <a:ext cx="628015" cy="121920"/>
            </a:xfrm>
            <a:custGeom>
              <a:avLst/>
              <a:gdLst/>
              <a:ahLst/>
              <a:cxnLst/>
              <a:rect l="l" t="t" r="r" b="b"/>
              <a:pathLst>
                <a:path w="628015" h="121919">
                  <a:moveTo>
                    <a:pt x="84328" y="0"/>
                  </a:moveTo>
                  <a:lnTo>
                    <a:pt x="20574" y="0"/>
                  </a:lnTo>
                  <a:lnTo>
                    <a:pt x="17018" y="58293"/>
                  </a:lnTo>
                  <a:lnTo>
                    <a:pt x="16129" y="67056"/>
                  </a:lnTo>
                  <a:lnTo>
                    <a:pt x="14351" y="74041"/>
                  </a:lnTo>
                  <a:lnTo>
                    <a:pt x="11303" y="79375"/>
                  </a:lnTo>
                  <a:lnTo>
                    <a:pt x="6985" y="83185"/>
                  </a:lnTo>
                  <a:lnTo>
                    <a:pt x="24384" y="83185"/>
                  </a:lnTo>
                  <a:lnTo>
                    <a:pt x="24384" y="82296"/>
                  </a:lnTo>
                  <a:lnTo>
                    <a:pt x="27178" y="77851"/>
                  </a:lnTo>
                  <a:lnTo>
                    <a:pt x="29083" y="72644"/>
                  </a:lnTo>
                  <a:lnTo>
                    <a:pt x="30226" y="66421"/>
                  </a:lnTo>
                  <a:lnTo>
                    <a:pt x="30861" y="58928"/>
                  </a:lnTo>
                  <a:lnTo>
                    <a:pt x="33782" y="12827"/>
                  </a:lnTo>
                  <a:lnTo>
                    <a:pt x="69342" y="12827"/>
                  </a:lnTo>
                  <a:lnTo>
                    <a:pt x="69342" y="83185"/>
                  </a:lnTo>
                  <a:lnTo>
                    <a:pt x="84226" y="83185"/>
                  </a:lnTo>
                  <a:lnTo>
                    <a:pt x="84226" y="12827"/>
                  </a:lnTo>
                  <a:lnTo>
                    <a:pt x="84328" y="0"/>
                  </a:lnTo>
                  <a:close/>
                </a:path>
                <a:path w="628015" h="121919">
                  <a:moveTo>
                    <a:pt x="96266" y="83820"/>
                  </a:moveTo>
                  <a:lnTo>
                    <a:pt x="0" y="83820"/>
                  </a:lnTo>
                  <a:lnTo>
                    <a:pt x="0" y="96520"/>
                  </a:lnTo>
                  <a:lnTo>
                    <a:pt x="0" y="115570"/>
                  </a:lnTo>
                  <a:lnTo>
                    <a:pt x="13589" y="115570"/>
                  </a:lnTo>
                  <a:lnTo>
                    <a:pt x="13589" y="96520"/>
                  </a:lnTo>
                  <a:lnTo>
                    <a:pt x="82550" y="96520"/>
                  </a:lnTo>
                  <a:lnTo>
                    <a:pt x="82550" y="115570"/>
                  </a:lnTo>
                  <a:lnTo>
                    <a:pt x="96266" y="115570"/>
                  </a:lnTo>
                  <a:lnTo>
                    <a:pt x="96266" y="96520"/>
                  </a:lnTo>
                  <a:lnTo>
                    <a:pt x="96266" y="83820"/>
                  </a:lnTo>
                  <a:close/>
                </a:path>
                <a:path w="628015" h="121919">
                  <a:moveTo>
                    <a:pt x="173609" y="59944"/>
                  </a:moveTo>
                  <a:lnTo>
                    <a:pt x="158851" y="28562"/>
                  </a:lnTo>
                  <a:lnTo>
                    <a:pt x="158851" y="59613"/>
                  </a:lnTo>
                  <a:lnTo>
                    <a:pt x="158851" y="59944"/>
                  </a:lnTo>
                  <a:lnTo>
                    <a:pt x="157607" y="70739"/>
                  </a:lnTo>
                  <a:lnTo>
                    <a:pt x="153797" y="78740"/>
                  </a:lnTo>
                  <a:lnTo>
                    <a:pt x="147574" y="83693"/>
                  </a:lnTo>
                  <a:lnTo>
                    <a:pt x="139319" y="85471"/>
                  </a:lnTo>
                  <a:lnTo>
                    <a:pt x="131064" y="83693"/>
                  </a:lnTo>
                  <a:lnTo>
                    <a:pt x="124968" y="78740"/>
                  </a:lnTo>
                  <a:lnTo>
                    <a:pt x="121158" y="70739"/>
                  </a:lnTo>
                  <a:lnTo>
                    <a:pt x="119888" y="59944"/>
                  </a:lnTo>
                  <a:lnTo>
                    <a:pt x="121158" y="49149"/>
                  </a:lnTo>
                  <a:lnTo>
                    <a:pt x="124968" y="41148"/>
                  </a:lnTo>
                  <a:lnTo>
                    <a:pt x="131064" y="36068"/>
                  </a:lnTo>
                  <a:lnTo>
                    <a:pt x="139319" y="34417"/>
                  </a:lnTo>
                  <a:lnTo>
                    <a:pt x="147574" y="36068"/>
                  </a:lnTo>
                  <a:lnTo>
                    <a:pt x="153797" y="41148"/>
                  </a:lnTo>
                  <a:lnTo>
                    <a:pt x="157607" y="49149"/>
                  </a:lnTo>
                  <a:lnTo>
                    <a:pt x="158851" y="59613"/>
                  </a:lnTo>
                  <a:lnTo>
                    <a:pt x="158851" y="28562"/>
                  </a:lnTo>
                  <a:lnTo>
                    <a:pt x="153670" y="24892"/>
                  </a:lnTo>
                  <a:lnTo>
                    <a:pt x="139319" y="22352"/>
                  </a:lnTo>
                  <a:lnTo>
                    <a:pt x="125095" y="24892"/>
                  </a:lnTo>
                  <a:lnTo>
                    <a:pt x="114300" y="32385"/>
                  </a:lnTo>
                  <a:lnTo>
                    <a:pt x="107442" y="44196"/>
                  </a:lnTo>
                  <a:lnTo>
                    <a:pt x="105156" y="59817"/>
                  </a:lnTo>
                  <a:lnTo>
                    <a:pt x="107442" y="75692"/>
                  </a:lnTo>
                  <a:lnTo>
                    <a:pt x="114300" y="87503"/>
                  </a:lnTo>
                  <a:lnTo>
                    <a:pt x="124968" y="94996"/>
                  </a:lnTo>
                  <a:lnTo>
                    <a:pt x="139319" y="97536"/>
                  </a:lnTo>
                  <a:lnTo>
                    <a:pt x="153670" y="94996"/>
                  </a:lnTo>
                  <a:lnTo>
                    <a:pt x="164465" y="87503"/>
                  </a:lnTo>
                  <a:lnTo>
                    <a:pt x="165608" y="85471"/>
                  </a:lnTo>
                  <a:lnTo>
                    <a:pt x="171196" y="75692"/>
                  </a:lnTo>
                  <a:lnTo>
                    <a:pt x="173609" y="59944"/>
                  </a:lnTo>
                  <a:close/>
                </a:path>
                <a:path w="628015" h="121919">
                  <a:moveTo>
                    <a:pt x="250190" y="46736"/>
                  </a:moveTo>
                  <a:lnTo>
                    <a:pt x="247015" y="36957"/>
                  </a:lnTo>
                  <a:lnTo>
                    <a:pt x="240792" y="29210"/>
                  </a:lnTo>
                  <a:lnTo>
                    <a:pt x="231394" y="24130"/>
                  </a:lnTo>
                  <a:lnTo>
                    <a:pt x="219202" y="22352"/>
                  </a:lnTo>
                  <a:lnTo>
                    <a:pt x="204978" y="25019"/>
                  </a:lnTo>
                  <a:lnTo>
                    <a:pt x="194183" y="32385"/>
                  </a:lnTo>
                  <a:lnTo>
                    <a:pt x="187452" y="44196"/>
                  </a:lnTo>
                  <a:lnTo>
                    <a:pt x="185166" y="59563"/>
                  </a:lnTo>
                  <a:lnTo>
                    <a:pt x="187452" y="75438"/>
                  </a:lnTo>
                  <a:lnTo>
                    <a:pt x="194183" y="87503"/>
                  </a:lnTo>
                  <a:lnTo>
                    <a:pt x="204978" y="94869"/>
                  </a:lnTo>
                  <a:lnTo>
                    <a:pt x="219202" y="97536"/>
                  </a:lnTo>
                  <a:lnTo>
                    <a:pt x="231267" y="95758"/>
                  </a:lnTo>
                  <a:lnTo>
                    <a:pt x="250190" y="73152"/>
                  </a:lnTo>
                  <a:lnTo>
                    <a:pt x="236347" y="73152"/>
                  </a:lnTo>
                  <a:lnTo>
                    <a:pt x="233934" y="81280"/>
                  </a:lnTo>
                  <a:lnTo>
                    <a:pt x="228346" y="85471"/>
                  </a:lnTo>
                  <a:lnTo>
                    <a:pt x="219202" y="85471"/>
                  </a:lnTo>
                  <a:lnTo>
                    <a:pt x="211074" y="83566"/>
                  </a:lnTo>
                  <a:lnTo>
                    <a:pt x="205105" y="78486"/>
                  </a:lnTo>
                  <a:lnTo>
                    <a:pt x="201168" y="70485"/>
                  </a:lnTo>
                  <a:lnTo>
                    <a:pt x="199898" y="59690"/>
                  </a:lnTo>
                  <a:lnTo>
                    <a:pt x="201168" y="49149"/>
                  </a:lnTo>
                  <a:lnTo>
                    <a:pt x="204978" y="41148"/>
                  </a:lnTo>
                  <a:lnTo>
                    <a:pt x="211074" y="36068"/>
                  </a:lnTo>
                  <a:lnTo>
                    <a:pt x="219202" y="34417"/>
                  </a:lnTo>
                  <a:lnTo>
                    <a:pt x="228727" y="34417"/>
                  </a:lnTo>
                  <a:lnTo>
                    <a:pt x="234696" y="39751"/>
                  </a:lnTo>
                  <a:lnTo>
                    <a:pt x="236347" y="47117"/>
                  </a:lnTo>
                  <a:lnTo>
                    <a:pt x="250190" y="46990"/>
                  </a:lnTo>
                  <a:lnTo>
                    <a:pt x="250190" y="46736"/>
                  </a:lnTo>
                  <a:close/>
                </a:path>
                <a:path w="628015" h="121919">
                  <a:moveTo>
                    <a:pt x="292747" y="35191"/>
                  </a:moveTo>
                  <a:lnTo>
                    <a:pt x="278257" y="35191"/>
                  </a:lnTo>
                  <a:lnTo>
                    <a:pt x="278257" y="96139"/>
                  </a:lnTo>
                  <a:lnTo>
                    <a:pt x="292747" y="96139"/>
                  </a:lnTo>
                  <a:lnTo>
                    <a:pt x="292747" y="35191"/>
                  </a:lnTo>
                  <a:close/>
                </a:path>
                <a:path w="628015" h="121919">
                  <a:moveTo>
                    <a:pt x="315455" y="23685"/>
                  </a:moveTo>
                  <a:lnTo>
                    <a:pt x="255397" y="23685"/>
                  </a:lnTo>
                  <a:lnTo>
                    <a:pt x="255397" y="35052"/>
                  </a:lnTo>
                  <a:lnTo>
                    <a:pt x="315455" y="35052"/>
                  </a:lnTo>
                  <a:lnTo>
                    <a:pt x="315455" y="23685"/>
                  </a:lnTo>
                  <a:close/>
                </a:path>
                <a:path w="628015" h="121919">
                  <a:moveTo>
                    <a:pt x="390144" y="23749"/>
                  </a:moveTo>
                  <a:lnTo>
                    <a:pt x="375031" y="23749"/>
                  </a:lnTo>
                  <a:lnTo>
                    <a:pt x="356870" y="81534"/>
                  </a:lnTo>
                  <a:lnTo>
                    <a:pt x="355600" y="81534"/>
                  </a:lnTo>
                  <a:lnTo>
                    <a:pt x="337566" y="23749"/>
                  </a:lnTo>
                  <a:lnTo>
                    <a:pt x="321945" y="23749"/>
                  </a:lnTo>
                  <a:lnTo>
                    <a:pt x="348234" y="96266"/>
                  </a:lnTo>
                  <a:lnTo>
                    <a:pt x="344932" y="107188"/>
                  </a:lnTo>
                  <a:lnTo>
                    <a:pt x="340868" y="110109"/>
                  </a:lnTo>
                  <a:lnTo>
                    <a:pt x="330708" y="110109"/>
                  </a:lnTo>
                  <a:lnTo>
                    <a:pt x="329311" y="109855"/>
                  </a:lnTo>
                  <a:lnTo>
                    <a:pt x="329311" y="121285"/>
                  </a:lnTo>
                  <a:lnTo>
                    <a:pt x="363220" y="98933"/>
                  </a:lnTo>
                  <a:lnTo>
                    <a:pt x="390144" y="23749"/>
                  </a:lnTo>
                  <a:close/>
                </a:path>
                <a:path w="628015" h="121919">
                  <a:moveTo>
                    <a:pt x="463715" y="35191"/>
                  </a:moveTo>
                  <a:lnTo>
                    <a:pt x="449326" y="35191"/>
                  </a:lnTo>
                  <a:lnTo>
                    <a:pt x="449326" y="96139"/>
                  </a:lnTo>
                  <a:lnTo>
                    <a:pt x="463715" y="96139"/>
                  </a:lnTo>
                  <a:lnTo>
                    <a:pt x="463715" y="35191"/>
                  </a:lnTo>
                  <a:close/>
                </a:path>
                <a:path w="628015" h="121919">
                  <a:moveTo>
                    <a:pt x="463804" y="23749"/>
                  </a:moveTo>
                  <a:lnTo>
                    <a:pt x="402717" y="23749"/>
                  </a:lnTo>
                  <a:lnTo>
                    <a:pt x="402717" y="96139"/>
                  </a:lnTo>
                  <a:lnTo>
                    <a:pt x="417195" y="96139"/>
                  </a:lnTo>
                  <a:lnTo>
                    <a:pt x="417195" y="35052"/>
                  </a:lnTo>
                  <a:lnTo>
                    <a:pt x="463804" y="35052"/>
                  </a:lnTo>
                  <a:lnTo>
                    <a:pt x="463804" y="23749"/>
                  </a:lnTo>
                  <a:close/>
                </a:path>
                <a:path w="628015" h="121919">
                  <a:moveTo>
                    <a:pt x="544068" y="23876"/>
                  </a:moveTo>
                  <a:lnTo>
                    <a:pt x="529590" y="23876"/>
                  </a:lnTo>
                  <a:lnTo>
                    <a:pt x="529590" y="52959"/>
                  </a:lnTo>
                  <a:lnTo>
                    <a:pt x="496824" y="52959"/>
                  </a:lnTo>
                  <a:lnTo>
                    <a:pt x="496824" y="23749"/>
                  </a:lnTo>
                  <a:lnTo>
                    <a:pt x="482346" y="23749"/>
                  </a:lnTo>
                  <a:lnTo>
                    <a:pt x="482346" y="96139"/>
                  </a:lnTo>
                  <a:lnTo>
                    <a:pt x="496824" y="96139"/>
                  </a:lnTo>
                  <a:lnTo>
                    <a:pt x="496824" y="64516"/>
                  </a:lnTo>
                  <a:lnTo>
                    <a:pt x="529590" y="64516"/>
                  </a:lnTo>
                  <a:lnTo>
                    <a:pt x="529590" y="96139"/>
                  </a:lnTo>
                  <a:lnTo>
                    <a:pt x="544068" y="96139"/>
                  </a:lnTo>
                  <a:lnTo>
                    <a:pt x="544068" y="52959"/>
                  </a:lnTo>
                  <a:lnTo>
                    <a:pt x="544068" y="23876"/>
                  </a:lnTo>
                  <a:close/>
                </a:path>
                <a:path w="628015" h="121919">
                  <a:moveTo>
                    <a:pt x="627507" y="59944"/>
                  </a:moveTo>
                  <a:lnTo>
                    <a:pt x="612749" y="28435"/>
                  </a:lnTo>
                  <a:lnTo>
                    <a:pt x="612749" y="59613"/>
                  </a:lnTo>
                  <a:lnTo>
                    <a:pt x="612749" y="59944"/>
                  </a:lnTo>
                  <a:lnTo>
                    <a:pt x="611505" y="70739"/>
                  </a:lnTo>
                  <a:lnTo>
                    <a:pt x="607695" y="78740"/>
                  </a:lnTo>
                  <a:lnTo>
                    <a:pt x="601599" y="83693"/>
                  </a:lnTo>
                  <a:lnTo>
                    <a:pt x="593344" y="85471"/>
                  </a:lnTo>
                  <a:lnTo>
                    <a:pt x="585089" y="83693"/>
                  </a:lnTo>
                  <a:lnTo>
                    <a:pt x="578993" y="78740"/>
                  </a:lnTo>
                  <a:lnTo>
                    <a:pt x="575183" y="70739"/>
                  </a:lnTo>
                  <a:lnTo>
                    <a:pt x="573913" y="59944"/>
                  </a:lnTo>
                  <a:lnTo>
                    <a:pt x="575183" y="49149"/>
                  </a:lnTo>
                  <a:lnTo>
                    <a:pt x="578993" y="41148"/>
                  </a:lnTo>
                  <a:lnTo>
                    <a:pt x="585089" y="36068"/>
                  </a:lnTo>
                  <a:lnTo>
                    <a:pt x="593344" y="34417"/>
                  </a:lnTo>
                  <a:lnTo>
                    <a:pt x="601599" y="36068"/>
                  </a:lnTo>
                  <a:lnTo>
                    <a:pt x="607695" y="41148"/>
                  </a:lnTo>
                  <a:lnTo>
                    <a:pt x="611505" y="49149"/>
                  </a:lnTo>
                  <a:lnTo>
                    <a:pt x="612749" y="59613"/>
                  </a:lnTo>
                  <a:lnTo>
                    <a:pt x="612749" y="28435"/>
                  </a:lnTo>
                  <a:lnTo>
                    <a:pt x="607695" y="24892"/>
                  </a:lnTo>
                  <a:lnTo>
                    <a:pt x="593344" y="22352"/>
                  </a:lnTo>
                  <a:lnTo>
                    <a:pt x="579120" y="24892"/>
                  </a:lnTo>
                  <a:lnTo>
                    <a:pt x="568325" y="32385"/>
                  </a:lnTo>
                  <a:lnTo>
                    <a:pt x="561467" y="44196"/>
                  </a:lnTo>
                  <a:lnTo>
                    <a:pt x="559054" y="59817"/>
                  </a:lnTo>
                  <a:lnTo>
                    <a:pt x="561467" y="75692"/>
                  </a:lnTo>
                  <a:lnTo>
                    <a:pt x="568198" y="87503"/>
                  </a:lnTo>
                  <a:lnTo>
                    <a:pt x="578993" y="94996"/>
                  </a:lnTo>
                  <a:lnTo>
                    <a:pt x="593344" y="97536"/>
                  </a:lnTo>
                  <a:lnTo>
                    <a:pt x="607695" y="94996"/>
                  </a:lnTo>
                  <a:lnTo>
                    <a:pt x="618363" y="87503"/>
                  </a:lnTo>
                  <a:lnTo>
                    <a:pt x="619633" y="85471"/>
                  </a:lnTo>
                  <a:lnTo>
                    <a:pt x="625221" y="75692"/>
                  </a:lnTo>
                  <a:lnTo>
                    <a:pt x="627507" y="599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94976" y="1072895"/>
              <a:ext cx="451103" cy="106679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8001000" y="4724400"/>
            <a:ext cx="287020" cy="304800"/>
            <a:chOff x="8001000" y="4724400"/>
            <a:chExt cx="287020" cy="304800"/>
          </a:xfrm>
        </p:grpSpPr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01000" y="4739640"/>
              <a:ext cx="286511" cy="2895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16240" y="4724400"/>
              <a:ext cx="256031" cy="25908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113776" y="4806696"/>
              <a:ext cx="58419" cy="88900"/>
            </a:xfrm>
            <a:custGeom>
              <a:avLst/>
              <a:gdLst/>
              <a:ahLst/>
              <a:cxnLst/>
              <a:rect l="l" t="t" r="r" b="b"/>
              <a:pathLst>
                <a:path w="58420" h="88900">
                  <a:moveTo>
                    <a:pt x="29082" y="0"/>
                  </a:moveTo>
                  <a:lnTo>
                    <a:pt x="17399" y="2031"/>
                  </a:lnTo>
                  <a:lnTo>
                    <a:pt x="8254" y="7492"/>
                  </a:lnTo>
                  <a:lnTo>
                    <a:pt x="2285" y="16001"/>
                  </a:lnTo>
                  <a:lnTo>
                    <a:pt x="0" y="26923"/>
                  </a:lnTo>
                  <a:lnTo>
                    <a:pt x="126" y="27050"/>
                  </a:lnTo>
                  <a:lnTo>
                    <a:pt x="12446" y="27050"/>
                  </a:lnTo>
                  <a:lnTo>
                    <a:pt x="12573" y="17398"/>
                  </a:lnTo>
                  <a:lnTo>
                    <a:pt x="18923" y="11048"/>
                  </a:lnTo>
                  <a:lnTo>
                    <a:pt x="37719" y="11048"/>
                  </a:lnTo>
                  <a:lnTo>
                    <a:pt x="43306" y="17271"/>
                  </a:lnTo>
                  <a:lnTo>
                    <a:pt x="43306" y="25907"/>
                  </a:lnTo>
                  <a:lnTo>
                    <a:pt x="42672" y="30860"/>
                  </a:lnTo>
                  <a:lnTo>
                    <a:pt x="40385" y="35686"/>
                  </a:lnTo>
                  <a:lnTo>
                    <a:pt x="35814" y="41528"/>
                  </a:lnTo>
                  <a:lnTo>
                    <a:pt x="28955" y="49275"/>
                  </a:lnTo>
                  <a:lnTo>
                    <a:pt x="762" y="79374"/>
                  </a:lnTo>
                  <a:lnTo>
                    <a:pt x="762" y="88391"/>
                  </a:lnTo>
                  <a:lnTo>
                    <a:pt x="57912" y="88391"/>
                  </a:lnTo>
                  <a:lnTo>
                    <a:pt x="57912" y="77088"/>
                  </a:lnTo>
                  <a:lnTo>
                    <a:pt x="18669" y="77088"/>
                  </a:lnTo>
                  <a:lnTo>
                    <a:pt x="18669" y="75818"/>
                  </a:lnTo>
                  <a:lnTo>
                    <a:pt x="36575" y="57657"/>
                  </a:lnTo>
                  <a:lnTo>
                    <a:pt x="56515" y="24637"/>
                  </a:lnTo>
                  <a:lnTo>
                    <a:pt x="29082" y="0"/>
                  </a:lnTo>
                  <a:close/>
                </a:path>
              </a:pathLst>
            </a:custGeom>
            <a:solidFill>
              <a:srgbClr val="2B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79105" y="379105"/>
            <a:ext cx="330502" cy="33050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6672" y="1042416"/>
            <a:ext cx="5111496" cy="25907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432" y="1478280"/>
            <a:ext cx="3005327" cy="57607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633982" y="2438394"/>
            <a:ext cx="26670" cy="127000"/>
          </a:xfrm>
          <a:custGeom>
            <a:avLst/>
            <a:gdLst/>
            <a:ahLst/>
            <a:cxnLst/>
            <a:rect l="l" t="t" r="r" b="b"/>
            <a:pathLst>
              <a:path w="26669" h="127000">
                <a:moveTo>
                  <a:pt x="26593" y="0"/>
                </a:moveTo>
                <a:lnTo>
                  <a:pt x="0" y="0"/>
                </a:lnTo>
                <a:lnTo>
                  <a:pt x="0" y="126624"/>
                </a:lnTo>
                <a:lnTo>
                  <a:pt x="26593" y="126624"/>
                </a:lnTo>
                <a:lnTo>
                  <a:pt x="26593" y="0"/>
                </a:lnTo>
                <a:close/>
              </a:path>
            </a:pathLst>
          </a:custGeom>
          <a:solidFill>
            <a:srgbClr val="2B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560575" y="2438394"/>
            <a:ext cx="515620" cy="149860"/>
            <a:chOff x="1560575" y="2438394"/>
            <a:chExt cx="515620" cy="149860"/>
          </a:xfrm>
        </p:grpSpPr>
        <p:sp>
          <p:nvSpPr>
            <p:cNvPr id="6" name="object 6"/>
            <p:cNvSpPr/>
            <p:nvPr/>
          </p:nvSpPr>
          <p:spPr>
            <a:xfrm>
              <a:off x="1560576" y="2438399"/>
              <a:ext cx="173990" cy="148590"/>
            </a:xfrm>
            <a:custGeom>
              <a:avLst/>
              <a:gdLst/>
              <a:ahLst/>
              <a:cxnLst/>
              <a:rect l="l" t="t" r="r" b="b"/>
              <a:pathLst>
                <a:path w="173989" h="148589">
                  <a:moveTo>
                    <a:pt x="173520" y="0"/>
                  </a:moveTo>
                  <a:lnTo>
                    <a:pt x="146812" y="0"/>
                  </a:lnTo>
                  <a:lnTo>
                    <a:pt x="146812" y="126619"/>
                  </a:lnTo>
                  <a:lnTo>
                    <a:pt x="173520" y="126619"/>
                  </a:lnTo>
                  <a:lnTo>
                    <a:pt x="173520" y="0"/>
                  </a:lnTo>
                  <a:close/>
                </a:path>
                <a:path w="173989" h="148589">
                  <a:moveTo>
                    <a:pt x="173609" y="127000"/>
                  </a:moveTo>
                  <a:lnTo>
                    <a:pt x="26797" y="127000"/>
                  </a:lnTo>
                  <a:lnTo>
                    <a:pt x="26797" y="0"/>
                  </a:lnTo>
                  <a:lnTo>
                    <a:pt x="0" y="0"/>
                  </a:lnTo>
                  <a:lnTo>
                    <a:pt x="0" y="127000"/>
                  </a:lnTo>
                  <a:lnTo>
                    <a:pt x="0" y="148590"/>
                  </a:lnTo>
                  <a:lnTo>
                    <a:pt x="173609" y="148590"/>
                  </a:lnTo>
                  <a:lnTo>
                    <a:pt x="173609" y="127000"/>
                  </a:lnTo>
                  <a:close/>
                </a:path>
              </a:pathLst>
            </a:custGeom>
            <a:solidFill>
              <a:srgbClr val="2B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8695" y="2474976"/>
              <a:ext cx="97536" cy="1127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80616" y="2477769"/>
              <a:ext cx="76200" cy="110489"/>
            </a:xfrm>
            <a:custGeom>
              <a:avLst/>
              <a:gdLst/>
              <a:ahLst/>
              <a:cxnLst/>
              <a:rect l="l" t="t" r="r" b="b"/>
              <a:pathLst>
                <a:path w="76200" h="110489">
                  <a:moveTo>
                    <a:pt x="75819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110490"/>
                  </a:lnTo>
                  <a:lnTo>
                    <a:pt x="26035" y="110490"/>
                  </a:lnTo>
                  <a:lnTo>
                    <a:pt x="26035" y="20320"/>
                  </a:lnTo>
                  <a:lnTo>
                    <a:pt x="75819" y="20320"/>
                  </a:lnTo>
                  <a:lnTo>
                    <a:pt x="75819" y="0"/>
                  </a:lnTo>
                  <a:close/>
                </a:path>
              </a:pathLst>
            </a:custGeom>
            <a:solidFill>
              <a:srgbClr val="2B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5103" y="2478024"/>
              <a:ext cx="100583" cy="109727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4480" y="2770632"/>
            <a:ext cx="2947416" cy="67665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60575" y="3831335"/>
            <a:ext cx="2526792" cy="18592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63624" y="4169664"/>
            <a:ext cx="3230879" cy="30784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1432" y="5858255"/>
            <a:ext cx="2289047" cy="91440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5154167" y="2322576"/>
            <a:ext cx="5794375" cy="3837940"/>
            <a:chOff x="5154167" y="2322576"/>
            <a:chExt cx="5794375" cy="3837940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54167" y="2337816"/>
              <a:ext cx="5068824" cy="38191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57744" y="2322576"/>
              <a:ext cx="3090672" cy="3837432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9235440" y="1002791"/>
            <a:ext cx="1411605" cy="274320"/>
            <a:chOff x="9235440" y="1002791"/>
            <a:chExt cx="1411605" cy="274320"/>
          </a:xfrm>
        </p:grpSpPr>
        <p:sp>
          <p:nvSpPr>
            <p:cNvPr id="18" name="object 18"/>
            <p:cNvSpPr/>
            <p:nvPr/>
          </p:nvSpPr>
          <p:spPr>
            <a:xfrm>
              <a:off x="9235440" y="1002791"/>
              <a:ext cx="1411605" cy="274320"/>
            </a:xfrm>
            <a:custGeom>
              <a:avLst/>
              <a:gdLst/>
              <a:ahLst/>
              <a:cxnLst/>
              <a:rect l="l" t="t" r="r" b="b"/>
              <a:pathLst>
                <a:path w="1411604" h="274319">
                  <a:moveTo>
                    <a:pt x="1313941" y="0"/>
                  </a:moveTo>
                  <a:lnTo>
                    <a:pt x="74549" y="127"/>
                  </a:lnTo>
                  <a:lnTo>
                    <a:pt x="33019" y="6604"/>
                  </a:lnTo>
                  <a:lnTo>
                    <a:pt x="6476" y="33274"/>
                  </a:lnTo>
                  <a:lnTo>
                    <a:pt x="0" y="74803"/>
                  </a:lnTo>
                  <a:lnTo>
                    <a:pt x="0" y="199009"/>
                  </a:lnTo>
                  <a:lnTo>
                    <a:pt x="6476" y="240665"/>
                  </a:lnTo>
                  <a:lnTo>
                    <a:pt x="33019" y="267208"/>
                  </a:lnTo>
                  <a:lnTo>
                    <a:pt x="74549" y="273685"/>
                  </a:lnTo>
                  <a:lnTo>
                    <a:pt x="1313941" y="273812"/>
                  </a:lnTo>
                  <a:lnTo>
                    <a:pt x="1353946" y="273050"/>
                  </a:lnTo>
                  <a:lnTo>
                    <a:pt x="1393316" y="256032"/>
                  </a:lnTo>
                  <a:lnTo>
                    <a:pt x="1410334" y="216408"/>
                  </a:lnTo>
                  <a:lnTo>
                    <a:pt x="1411096" y="199009"/>
                  </a:lnTo>
                  <a:lnTo>
                    <a:pt x="1410334" y="57404"/>
                  </a:lnTo>
                  <a:lnTo>
                    <a:pt x="1393316" y="17907"/>
                  </a:lnTo>
                  <a:lnTo>
                    <a:pt x="1353946" y="762"/>
                  </a:lnTo>
                  <a:lnTo>
                    <a:pt x="1313941" y="0"/>
                  </a:lnTo>
                  <a:close/>
                </a:path>
              </a:pathLst>
            </a:custGeom>
            <a:solidFill>
              <a:srgbClr val="48B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29928" y="1082039"/>
              <a:ext cx="628015" cy="121920"/>
            </a:xfrm>
            <a:custGeom>
              <a:avLst/>
              <a:gdLst/>
              <a:ahLst/>
              <a:cxnLst/>
              <a:rect l="l" t="t" r="r" b="b"/>
              <a:pathLst>
                <a:path w="628015" h="121919">
                  <a:moveTo>
                    <a:pt x="84328" y="0"/>
                  </a:moveTo>
                  <a:lnTo>
                    <a:pt x="20447" y="0"/>
                  </a:lnTo>
                  <a:lnTo>
                    <a:pt x="17018" y="58293"/>
                  </a:lnTo>
                  <a:lnTo>
                    <a:pt x="16129" y="67056"/>
                  </a:lnTo>
                  <a:lnTo>
                    <a:pt x="14224" y="74041"/>
                  </a:lnTo>
                  <a:lnTo>
                    <a:pt x="11303" y="79375"/>
                  </a:lnTo>
                  <a:lnTo>
                    <a:pt x="6985" y="83185"/>
                  </a:lnTo>
                  <a:lnTo>
                    <a:pt x="24384" y="83185"/>
                  </a:lnTo>
                  <a:lnTo>
                    <a:pt x="24384" y="82296"/>
                  </a:lnTo>
                  <a:lnTo>
                    <a:pt x="27178" y="77851"/>
                  </a:lnTo>
                  <a:lnTo>
                    <a:pt x="29083" y="72644"/>
                  </a:lnTo>
                  <a:lnTo>
                    <a:pt x="30226" y="66421"/>
                  </a:lnTo>
                  <a:lnTo>
                    <a:pt x="30861" y="58928"/>
                  </a:lnTo>
                  <a:lnTo>
                    <a:pt x="33782" y="12827"/>
                  </a:lnTo>
                  <a:lnTo>
                    <a:pt x="69342" y="12827"/>
                  </a:lnTo>
                  <a:lnTo>
                    <a:pt x="69342" y="83185"/>
                  </a:lnTo>
                  <a:lnTo>
                    <a:pt x="84277" y="83185"/>
                  </a:lnTo>
                  <a:lnTo>
                    <a:pt x="84277" y="12827"/>
                  </a:lnTo>
                  <a:lnTo>
                    <a:pt x="84328" y="0"/>
                  </a:lnTo>
                  <a:close/>
                </a:path>
                <a:path w="628015" h="121919">
                  <a:moveTo>
                    <a:pt x="96266" y="83820"/>
                  </a:moveTo>
                  <a:lnTo>
                    <a:pt x="0" y="83820"/>
                  </a:lnTo>
                  <a:lnTo>
                    <a:pt x="0" y="96520"/>
                  </a:lnTo>
                  <a:lnTo>
                    <a:pt x="0" y="115570"/>
                  </a:lnTo>
                  <a:lnTo>
                    <a:pt x="13589" y="115570"/>
                  </a:lnTo>
                  <a:lnTo>
                    <a:pt x="13589" y="96520"/>
                  </a:lnTo>
                  <a:lnTo>
                    <a:pt x="82550" y="96520"/>
                  </a:lnTo>
                  <a:lnTo>
                    <a:pt x="82550" y="115570"/>
                  </a:lnTo>
                  <a:lnTo>
                    <a:pt x="96266" y="115570"/>
                  </a:lnTo>
                  <a:lnTo>
                    <a:pt x="96266" y="96520"/>
                  </a:lnTo>
                  <a:lnTo>
                    <a:pt x="96266" y="83820"/>
                  </a:lnTo>
                  <a:close/>
                </a:path>
                <a:path w="628015" h="121919">
                  <a:moveTo>
                    <a:pt x="173482" y="59944"/>
                  </a:moveTo>
                  <a:lnTo>
                    <a:pt x="171196" y="44196"/>
                  </a:lnTo>
                  <a:lnTo>
                    <a:pt x="165481" y="34417"/>
                  </a:lnTo>
                  <a:lnTo>
                    <a:pt x="164338" y="32385"/>
                  </a:lnTo>
                  <a:lnTo>
                    <a:pt x="158750" y="28575"/>
                  </a:lnTo>
                  <a:lnTo>
                    <a:pt x="158724" y="59613"/>
                  </a:lnTo>
                  <a:lnTo>
                    <a:pt x="158724" y="59944"/>
                  </a:lnTo>
                  <a:lnTo>
                    <a:pt x="157480" y="70739"/>
                  </a:lnTo>
                  <a:lnTo>
                    <a:pt x="153670" y="78740"/>
                  </a:lnTo>
                  <a:lnTo>
                    <a:pt x="147574" y="83693"/>
                  </a:lnTo>
                  <a:lnTo>
                    <a:pt x="139319" y="85471"/>
                  </a:lnTo>
                  <a:lnTo>
                    <a:pt x="131064" y="83693"/>
                  </a:lnTo>
                  <a:lnTo>
                    <a:pt x="124968" y="78740"/>
                  </a:lnTo>
                  <a:lnTo>
                    <a:pt x="121158" y="70739"/>
                  </a:lnTo>
                  <a:lnTo>
                    <a:pt x="119888" y="59944"/>
                  </a:lnTo>
                  <a:lnTo>
                    <a:pt x="121158" y="49149"/>
                  </a:lnTo>
                  <a:lnTo>
                    <a:pt x="124968" y="41148"/>
                  </a:lnTo>
                  <a:lnTo>
                    <a:pt x="131064" y="36068"/>
                  </a:lnTo>
                  <a:lnTo>
                    <a:pt x="139319" y="34417"/>
                  </a:lnTo>
                  <a:lnTo>
                    <a:pt x="147574" y="36068"/>
                  </a:lnTo>
                  <a:lnTo>
                    <a:pt x="153670" y="41148"/>
                  </a:lnTo>
                  <a:lnTo>
                    <a:pt x="157480" y="49149"/>
                  </a:lnTo>
                  <a:lnTo>
                    <a:pt x="158724" y="59613"/>
                  </a:lnTo>
                  <a:lnTo>
                    <a:pt x="158724" y="28562"/>
                  </a:lnTo>
                  <a:lnTo>
                    <a:pt x="153543" y="24892"/>
                  </a:lnTo>
                  <a:lnTo>
                    <a:pt x="139319" y="22352"/>
                  </a:lnTo>
                  <a:lnTo>
                    <a:pt x="125095" y="24892"/>
                  </a:lnTo>
                  <a:lnTo>
                    <a:pt x="114300" y="32385"/>
                  </a:lnTo>
                  <a:lnTo>
                    <a:pt x="107442" y="44196"/>
                  </a:lnTo>
                  <a:lnTo>
                    <a:pt x="105029" y="59817"/>
                  </a:lnTo>
                  <a:lnTo>
                    <a:pt x="107442" y="75692"/>
                  </a:lnTo>
                  <a:lnTo>
                    <a:pt x="114173" y="87503"/>
                  </a:lnTo>
                  <a:lnTo>
                    <a:pt x="124968" y="94996"/>
                  </a:lnTo>
                  <a:lnTo>
                    <a:pt x="139319" y="97536"/>
                  </a:lnTo>
                  <a:lnTo>
                    <a:pt x="153670" y="94996"/>
                  </a:lnTo>
                  <a:lnTo>
                    <a:pt x="164338" y="87503"/>
                  </a:lnTo>
                  <a:lnTo>
                    <a:pt x="165608" y="85471"/>
                  </a:lnTo>
                  <a:lnTo>
                    <a:pt x="171196" y="75692"/>
                  </a:lnTo>
                  <a:lnTo>
                    <a:pt x="173482" y="59944"/>
                  </a:lnTo>
                  <a:close/>
                </a:path>
                <a:path w="628015" h="121919">
                  <a:moveTo>
                    <a:pt x="250190" y="46736"/>
                  </a:moveTo>
                  <a:lnTo>
                    <a:pt x="247015" y="36957"/>
                  </a:lnTo>
                  <a:lnTo>
                    <a:pt x="240665" y="29210"/>
                  </a:lnTo>
                  <a:lnTo>
                    <a:pt x="231394" y="24130"/>
                  </a:lnTo>
                  <a:lnTo>
                    <a:pt x="219075" y="22352"/>
                  </a:lnTo>
                  <a:lnTo>
                    <a:pt x="204851" y="25019"/>
                  </a:lnTo>
                  <a:lnTo>
                    <a:pt x="194183" y="32385"/>
                  </a:lnTo>
                  <a:lnTo>
                    <a:pt x="187452" y="44196"/>
                  </a:lnTo>
                  <a:lnTo>
                    <a:pt x="185166" y="59563"/>
                  </a:lnTo>
                  <a:lnTo>
                    <a:pt x="187452" y="75438"/>
                  </a:lnTo>
                  <a:lnTo>
                    <a:pt x="194310" y="87503"/>
                  </a:lnTo>
                  <a:lnTo>
                    <a:pt x="204978" y="94869"/>
                  </a:lnTo>
                  <a:lnTo>
                    <a:pt x="219202" y="97536"/>
                  </a:lnTo>
                  <a:lnTo>
                    <a:pt x="231267" y="95758"/>
                  </a:lnTo>
                  <a:lnTo>
                    <a:pt x="250190" y="73152"/>
                  </a:lnTo>
                  <a:lnTo>
                    <a:pt x="236347" y="73152"/>
                  </a:lnTo>
                  <a:lnTo>
                    <a:pt x="233807" y="81280"/>
                  </a:lnTo>
                  <a:lnTo>
                    <a:pt x="228219" y="85471"/>
                  </a:lnTo>
                  <a:lnTo>
                    <a:pt x="219202" y="85471"/>
                  </a:lnTo>
                  <a:lnTo>
                    <a:pt x="211074" y="83566"/>
                  </a:lnTo>
                  <a:lnTo>
                    <a:pt x="205105" y="78486"/>
                  </a:lnTo>
                  <a:lnTo>
                    <a:pt x="201168" y="70485"/>
                  </a:lnTo>
                  <a:lnTo>
                    <a:pt x="199898" y="59690"/>
                  </a:lnTo>
                  <a:lnTo>
                    <a:pt x="201168" y="49149"/>
                  </a:lnTo>
                  <a:lnTo>
                    <a:pt x="204978" y="41148"/>
                  </a:lnTo>
                  <a:lnTo>
                    <a:pt x="211074" y="36068"/>
                  </a:lnTo>
                  <a:lnTo>
                    <a:pt x="219202" y="34417"/>
                  </a:lnTo>
                  <a:lnTo>
                    <a:pt x="228727" y="34417"/>
                  </a:lnTo>
                  <a:lnTo>
                    <a:pt x="234696" y="39751"/>
                  </a:lnTo>
                  <a:lnTo>
                    <a:pt x="236347" y="47117"/>
                  </a:lnTo>
                  <a:lnTo>
                    <a:pt x="250190" y="46990"/>
                  </a:lnTo>
                  <a:lnTo>
                    <a:pt x="250190" y="46736"/>
                  </a:lnTo>
                  <a:close/>
                </a:path>
                <a:path w="628015" h="121919">
                  <a:moveTo>
                    <a:pt x="292696" y="35191"/>
                  </a:moveTo>
                  <a:lnTo>
                    <a:pt x="278257" y="35191"/>
                  </a:lnTo>
                  <a:lnTo>
                    <a:pt x="278257" y="96139"/>
                  </a:lnTo>
                  <a:lnTo>
                    <a:pt x="292696" y="96139"/>
                  </a:lnTo>
                  <a:lnTo>
                    <a:pt x="292696" y="35191"/>
                  </a:lnTo>
                  <a:close/>
                </a:path>
                <a:path w="628015" h="121919">
                  <a:moveTo>
                    <a:pt x="315404" y="23685"/>
                  </a:moveTo>
                  <a:lnTo>
                    <a:pt x="255397" y="23685"/>
                  </a:lnTo>
                  <a:lnTo>
                    <a:pt x="255397" y="35052"/>
                  </a:lnTo>
                  <a:lnTo>
                    <a:pt x="315404" y="35052"/>
                  </a:lnTo>
                  <a:lnTo>
                    <a:pt x="315404" y="23685"/>
                  </a:lnTo>
                  <a:close/>
                </a:path>
                <a:path w="628015" h="121919">
                  <a:moveTo>
                    <a:pt x="390144" y="23749"/>
                  </a:moveTo>
                  <a:lnTo>
                    <a:pt x="374904" y="23749"/>
                  </a:lnTo>
                  <a:lnTo>
                    <a:pt x="356870" y="81534"/>
                  </a:lnTo>
                  <a:lnTo>
                    <a:pt x="355600" y="81534"/>
                  </a:lnTo>
                  <a:lnTo>
                    <a:pt x="337439" y="23749"/>
                  </a:lnTo>
                  <a:lnTo>
                    <a:pt x="321818" y="23749"/>
                  </a:lnTo>
                  <a:lnTo>
                    <a:pt x="348107" y="96266"/>
                  </a:lnTo>
                  <a:lnTo>
                    <a:pt x="344932" y="107188"/>
                  </a:lnTo>
                  <a:lnTo>
                    <a:pt x="340868" y="110109"/>
                  </a:lnTo>
                  <a:lnTo>
                    <a:pt x="330708" y="110109"/>
                  </a:lnTo>
                  <a:lnTo>
                    <a:pt x="329311" y="109855"/>
                  </a:lnTo>
                  <a:lnTo>
                    <a:pt x="329311" y="121285"/>
                  </a:lnTo>
                  <a:lnTo>
                    <a:pt x="363220" y="98933"/>
                  </a:lnTo>
                  <a:lnTo>
                    <a:pt x="390144" y="23749"/>
                  </a:lnTo>
                  <a:close/>
                </a:path>
                <a:path w="628015" h="121919">
                  <a:moveTo>
                    <a:pt x="463677" y="23749"/>
                  </a:moveTo>
                  <a:lnTo>
                    <a:pt x="402717" y="23749"/>
                  </a:lnTo>
                  <a:lnTo>
                    <a:pt x="402717" y="96139"/>
                  </a:lnTo>
                  <a:lnTo>
                    <a:pt x="417195" y="96139"/>
                  </a:lnTo>
                  <a:lnTo>
                    <a:pt x="417195" y="35052"/>
                  </a:lnTo>
                  <a:lnTo>
                    <a:pt x="463677" y="35052"/>
                  </a:lnTo>
                  <a:lnTo>
                    <a:pt x="463677" y="23749"/>
                  </a:lnTo>
                  <a:close/>
                </a:path>
                <a:path w="628015" h="121919">
                  <a:moveTo>
                    <a:pt x="463689" y="35191"/>
                  </a:moveTo>
                  <a:lnTo>
                    <a:pt x="449326" y="35191"/>
                  </a:lnTo>
                  <a:lnTo>
                    <a:pt x="449326" y="96139"/>
                  </a:lnTo>
                  <a:lnTo>
                    <a:pt x="463689" y="96139"/>
                  </a:lnTo>
                  <a:lnTo>
                    <a:pt x="463689" y="35191"/>
                  </a:lnTo>
                  <a:close/>
                </a:path>
                <a:path w="628015" h="121919">
                  <a:moveTo>
                    <a:pt x="544068" y="23876"/>
                  </a:moveTo>
                  <a:lnTo>
                    <a:pt x="529590" y="23876"/>
                  </a:lnTo>
                  <a:lnTo>
                    <a:pt x="529590" y="52959"/>
                  </a:lnTo>
                  <a:lnTo>
                    <a:pt x="496697" y="52959"/>
                  </a:lnTo>
                  <a:lnTo>
                    <a:pt x="496697" y="23749"/>
                  </a:lnTo>
                  <a:lnTo>
                    <a:pt x="482346" y="23749"/>
                  </a:lnTo>
                  <a:lnTo>
                    <a:pt x="482346" y="96139"/>
                  </a:lnTo>
                  <a:lnTo>
                    <a:pt x="496697" y="96139"/>
                  </a:lnTo>
                  <a:lnTo>
                    <a:pt x="496697" y="64516"/>
                  </a:lnTo>
                  <a:lnTo>
                    <a:pt x="529590" y="64516"/>
                  </a:lnTo>
                  <a:lnTo>
                    <a:pt x="529590" y="96139"/>
                  </a:lnTo>
                  <a:lnTo>
                    <a:pt x="544068" y="96139"/>
                  </a:lnTo>
                  <a:lnTo>
                    <a:pt x="544068" y="52959"/>
                  </a:lnTo>
                  <a:lnTo>
                    <a:pt x="544068" y="23876"/>
                  </a:lnTo>
                  <a:close/>
                </a:path>
                <a:path w="628015" h="121919">
                  <a:moveTo>
                    <a:pt x="627507" y="59944"/>
                  </a:moveTo>
                  <a:lnTo>
                    <a:pt x="625221" y="44196"/>
                  </a:lnTo>
                  <a:lnTo>
                    <a:pt x="619506" y="34417"/>
                  </a:lnTo>
                  <a:lnTo>
                    <a:pt x="618363" y="32385"/>
                  </a:lnTo>
                  <a:lnTo>
                    <a:pt x="612775" y="28575"/>
                  </a:lnTo>
                  <a:lnTo>
                    <a:pt x="612749" y="59613"/>
                  </a:lnTo>
                  <a:lnTo>
                    <a:pt x="612749" y="59944"/>
                  </a:lnTo>
                  <a:lnTo>
                    <a:pt x="611505" y="70739"/>
                  </a:lnTo>
                  <a:lnTo>
                    <a:pt x="607695" y="78740"/>
                  </a:lnTo>
                  <a:lnTo>
                    <a:pt x="601599" y="83693"/>
                  </a:lnTo>
                  <a:lnTo>
                    <a:pt x="593344" y="85471"/>
                  </a:lnTo>
                  <a:lnTo>
                    <a:pt x="585089" y="83693"/>
                  </a:lnTo>
                  <a:lnTo>
                    <a:pt x="578866" y="78740"/>
                  </a:lnTo>
                  <a:lnTo>
                    <a:pt x="575183" y="70739"/>
                  </a:lnTo>
                  <a:lnTo>
                    <a:pt x="573786" y="59944"/>
                  </a:lnTo>
                  <a:lnTo>
                    <a:pt x="575183" y="49149"/>
                  </a:lnTo>
                  <a:lnTo>
                    <a:pt x="578866" y="41148"/>
                  </a:lnTo>
                  <a:lnTo>
                    <a:pt x="585089" y="36068"/>
                  </a:lnTo>
                  <a:lnTo>
                    <a:pt x="593344" y="34417"/>
                  </a:lnTo>
                  <a:lnTo>
                    <a:pt x="601599" y="36068"/>
                  </a:lnTo>
                  <a:lnTo>
                    <a:pt x="607695" y="41148"/>
                  </a:lnTo>
                  <a:lnTo>
                    <a:pt x="611505" y="49149"/>
                  </a:lnTo>
                  <a:lnTo>
                    <a:pt x="612749" y="59613"/>
                  </a:lnTo>
                  <a:lnTo>
                    <a:pt x="612749" y="28562"/>
                  </a:lnTo>
                  <a:lnTo>
                    <a:pt x="607568" y="24892"/>
                  </a:lnTo>
                  <a:lnTo>
                    <a:pt x="593344" y="22352"/>
                  </a:lnTo>
                  <a:lnTo>
                    <a:pt x="578993" y="24892"/>
                  </a:lnTo>
                  <a:lnTo>
                    <a:pt x="568325" y="32385"/>
                  </a:lnTo>
                  <a:lnTo>
                    <a:pt x="561467" y="44196"/>
                  </a:lnTo>
                  <a:lnTo>
                    <a:pt x="559054" y="59817"/>
                  </a:lnTo>
                  <a:lnTo>
                    <a:pt x="561467" y="75692"/>
                  </a:lnTo>
                  <a:lnTo>
                    <a:pt x="568198" y="87503"/>
                  </a:lnTo>
                  <a:lnTo>
                    <a:pt x="578993" y="94996"/>
                  </a:lnTo>
                  <a:lnTo>
                    <a:pt x="593344" y="97536"/>
                  </a:lnTo>
                  <a:lnTo>
                    <a:pt x="607568" y="94996"/>
                  </a:lnTo>
                  <a:lnTo>
                    <a:pt x="618363" y="87503"/>
                  </a:lnTo>
                  <a:lnTo>
                    <a:pt x="619633" y="85471"/>
                  </a:lnTo>
                  <a:lnTo>
                    <a:pt x="625221" y="75692"/>
                  </a:lnTo>
                  <a:lnTo>
                    <a:pt x="627507" y="599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03536" y="1072895"/>
              <a:ext cx="451103" cy="10667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500360" y="108203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9718" y="0"/>
                  </a:moveTo>
                  <a:lnTo>
                    <a:pt x="18669" y="0"/>
                  </a:lnTo>
                  <a:lnTo>
                    <a:pt x="19558" y="16256"/>
                  </a:lnTo>
                  <a:lnTo>
                    <a:pt x="5588" y="7493"/>
                  </a:lnTo>
                  <a:lnTo>
                    <a:pt x="0" y="16890"/>
                  </a:lnTo>
                  <a:lnTo>
                    <a:pt x="14605" y="24384"/>
                  </a:lnTo>
                  <a:lnTo>
                    <a:pt x="0" y="31876"/>
                  </a:lnTo>
                  <a:lnTo>
                    <a:pt x="5588" y="41148"/>
                  </a:lnTo>
                  <a:lnTo>
                    <a:pt x="19558" y="32512"/>
                  </a:lnTo>
                  <a:lnTo>
                    <a:pt x="18669" y="48640"/>
                  </a:lnTo>
                  <a:lnTo>
                    <a:pt x="29718" y="48640"/>
                  </a:lnTo>
                  <a:lnTo>
                    <a:pt x="28956" y="32512"/>
                  </a:lnTo>
                  <a:lnTo>
                    <a:pt x="42925" y="41148"/>
                  </a:lnTo>
                  <a:lnTo>
                    <a:pt x="48514" y="31876"/>
                  </a:lnTo>
                  <a:lnTo>
                    <a:pt x="33782" y="24384"/>
                  </a:lnTo>
                  <a:lnTo>
                    <a:pt x="48514" y="16890"/>
                  </a:lnTo>
                  <a:lnTo>
                    <a:pt x="42925" y="7493"/>
                  </a:lnTo>
                  <a:lnTo>
                    <a:pt x="28956" y="16256"/>
                  </a:lnTo>
                  <a:lnTo>
                    <a:pt x="29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79105" y="379105"/>
            <a:ext cx="330502" cy="3305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6672" y="1051560"/>
            <a:ext cx="3947160" cy="2499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432" y="1478280"/>
            <a:ext cx="3368040" cy="7833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7527" y="2618232"/>
            <a:ext cx="3118104" cy="4693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0575" y="3499103"/>
            <a:ext cx="2526792" cy="18592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63624" y="3837432"/>
            <a:ext cx="2724912" cy="48768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9430511" y="1002791"/>
            <a:ext cx="1213485" cy="274320"/>
            <a:chOff x="9430511" y="1002791"/>
            <a:chExt cx="1213485" cy="274320"/>
          </a:xfrm>
        </p:grpSpPr>
        <p:sp>
          <p:nvSpPr>
            <p:cNvPr id="8" name="object 8"/>
            <p:cNvSpPr/>
            <p:nvPr/>
          </p:nvSpPr>
          <p:spPr>
            <a:xfrm>
              <a:off x="9430511" y="1002791"/>
              <a:ext cx="1213485" cy="274320"/>
            </a:xfrm>
            <a:custGeom>
              <a:avLst/>
              <a:gdLst/>
              <a:ahLst/>
              <a:cxnLst/>
              <a:rect l="l" t="t" r="r" b="b"/>
              <a:pathLst>
                <a:path w="1213484" h="274319">
                  <a:moveTo>
                    <a:pt x="1116203" y="0"/>
                  </a:moveTo>
                  <a:lnTo>
                    <a:pt x="74422" y="127"/>
                  </a:lnTo>
                  <a:lnTo>
                    <a:pt x="33020" y="6604"/>
                  </a:lnTo>
                  <a:lnTo>
                    <a:pt x="6477" y="33274"/>
                  </a:lnTo>
                  <a:lnTo>
                    <a:pt x="0" y="74803"/>
                  </a:lnTo>
                  <a:lnTo>
                    <a:pt x="0" y="199009"/>
                  </a:lnTo>
                  <a:lnTo>
                    <a:pt x="6477" y="240665"/>
                  </a:lnTo>
                  <a:lnTo>
                    <a:pt x="33020" y="267208"/>
                  </a:lnTo>
                  <a:lnTo>
                    <a:pt x="74422" y="273685"/>
                  </a:lnTo>
                  <a:lnTo>
                    <a:pt x="1116203" y="273812"/>
                  </a:lnTo>
                  <a:lnTo>
                    <a:pt x="1156081" y="273050"/>
                  </a:lnTo>
                  <a:lnTo>
                    <a:pt x="1195451" y="256032"/>
                  </a:lnTo>
                  <a:lnTo>
                    <a:pt x="1212469" y="216408"/>
                  </a:lnTo>
                  <a:lnTo>
                    <a:pt x="1213104" y="199009"/>
                  </a:lnTo>
                  <a:lnTo>
                    <a:pt x="1212469" y="57404"/>
                  </a:lnTo>
                  <a:lnTo>
                    <a:pt x="1195451" y="17907"/>
                  </a:lnTo>
                  <a:lnTo>
                    <a:pt x="1156081" y="762"/>
                  </a:lnTo>
                  <a:lnTo>
                    <a:pt x="1116203" y="0"/>
                  </a:lnTo>
                  <a:close/>
                </a:path>
              </a:pathLst>
            </a:custGeom>
            <a:solidFill>
              <a:srgbClr val="3C8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28048" y="1078991"/>
              <a:ext cx="628015" cy="121920"/>
            </a:xfrm>
            <a:custGeom>
              <a:avLst/>
              <a:gdLst/>
              <a:ahLst/>
              <a:cxnLst/>
              <a:rect l="l" t="t" r="r" b="b"/>
              <a:pathLst>
                <a:path w="628015" h="121919">
                  <a:moveTo>
                    <a:pt x="96227" y="95986"/>
                  </a:moveTo>
                  <a:lnTo>
                    <a:pt x="82550" y="95986"/>
                  </a:lnTo>
                  <a:lnTo>
                    <a:pt x="82550" y="114935"/>
                  </a:lnTo>
                  <a:lnTo>
                    <a:pt x="96227" y="114935"/>
                  </a:lnTo>
                  <a:lnTo>
                    <a:pt x="96227" y="95986"/>
                  </a:lnTo>
                  <a:close/>
                </a:path>
                <a:path w="628015" h="121919">
                  <a:moveTo>
                    <a:pt x="96266" y="82804"/>
                  </a:moveTo>
                  <a:lnTo>
                    <a:pt x="84328" y="82804"/>
                  </a:lnTo>
                  <a:lnTo>
                    <a:pt x="84328" y="12827"/>
                  </a:lnTo>
                  <a:lnTo>
                    <a:pt x="84328" y="0"/>
                  </a:lnTo>
                  <a:lnTo>
                    <a:pt x="69469" y="0"/>
                  </a:lnTo>
                  <a:lnTo>
                    <a:pt x="69469" y="12827"/>
                  </a:lnTo>
                  <a:lnTo>
                    <a:pt x="69469" y="82804"/>
                  </a:lnTo>
                  <a:lnTo>
                    <a:pt x="24384" y="82804"/>
                  </a:lnTo>
                  <a:lnTo>
                    <a:pt x="24384" y="82169"/>
                  </a:lnTo>
                  <a:lnTo>
                    <a:pt x="27178" y="77851"/>
                  </a:lnTo>
                  <a:lnTo>
                    <a:pt x="29083" y="72517"/>
                  </a:lnTo>
                  <a:lnTo>
                    <a:pt x="30226" y="66294"/>
                  </a:lnTo>
                  <a:lnTo>
                    <a:pt x="30861" y="58928"/>
                  </a:lnTo>
                  <a:lnTo>
                    <a:pt x="33782" y="12827"/>
                  </a:lnTo>
                  <a:lnTo>
                    <a:pt x="69469" y="12827"/>
                  </a:lnTo>
                  <a:lnTo>
                    <a:pt x="69469" y="0"/>
                  </a:lnTo>
                  <a:lnTo>
                    <a:pt x="20574" y="0"/>
                  </a:lnTo>
                  <a:lnTo>
                    <a:pt x="17018" y="58293"/>
                  </a:lnTo>
                  <a:lnTo>
                    <a:pt x="16129" y="66929"/>
                  </a:lnTo>
                  <a:lnTo>
                    <a:pt x="14351" y="73914"/>
                  </a:lnTo>
                  <a:lnTo>
                    <a:pt x="11303" y="79375"/>
                  </a:lnTo>
                  <a:lnTo>
                    <a:pt x="7366" y="82804"/>
                  </a:lnTo>
                  <a:lnTo>
                    <a:pt x="0" y="82804"/>
                  </a:lnTo>
                  <a:lnTo>
                    <a:pt x="0" y="114554"/>
                  </a:lnTo>
                  <a:lnTo>
                    <a:pt x="13589" y="114554"/>
                  </a:lnTo>
                  <a:lnTo>
                    <a:pt x="13589" y="95504"/>
                  </a:lnTo>
                  <a:lnTo>
                    <a:pt x="96266" y="95504"/>
                  </a:lnTo>
                  <a:lnTo>
                    <a:pt x="96266" y="82804"/>
                  </a:lnTo>
                  <a:close/>
                </a:path>
                <a:path w="628015" h="121919">
                  <a:moveTo>
                    <a:pt x="173609" y="59944"/>
                  </a:moveTo>
                  <a:lnTo>
                    <a:pt x="171196" y="44196"/>
                  </a:lnTo>
                  <a:lnTo>
                    <a:pt x="165608" y="34417"/>
                  </a:lnTo>
                  <a:lnTo>
                    <a:pt x="164465" y="32385"/>
                  </a:lnTo>
                  <a:lnTo>
                    <a:pt x="158877" y="28448"/>
                  </a:lnTo>
                  <a:lnTo>
                    <a:pt x="158851" y="59626"/>
                  </a:lnTo>
                  <a:lnTo>
                    <a:pt x="158851" y="59944"/>
                  </a:lnTo>
                  <a:lnTo>
                    <a:pt x="157480" y="70612"/>
                  </a:lnTo>
                  <a:lnTo>
                    <a:pt x="153797" y="78613"/>
                  </a:lnTo>
                  <a:lnTo>
                    <a:pt x="147701" y="83566"/>
                  </a:lnTo>
                  <a:lnTo>
                    <a:pt x="139319" y="85344"/>
                  </a:lnTo>
                  <a:lnTo>
                    <a:pt x="131064" y="83566"/>
                  </a:lnTo>
                  <a:lnTo>
                    <a:pt x="124968" y="78613"/>
                  </a:lnTo>
                  <a:lnTo>
                    <a:pt x="121158" y="70612"/>
                  </a:lnTo>
                  <a:lnTo>
                    <a:pt x="119888" y="59944"/>
                  </a:lnTo>
                  <a:lnTo>
                    <a:pt x="121158" y="49022"/>
                  </a:lnTo>
                  <a:lnTo>
                    <a:pt x="124968" y="41148"/>
                  </a:lnTo>
                  <a:lnTo>
                    <a:pt x="131064" y="36068"/>
                  </a:lnTo>
                  <a:lnTo>
                    <a:pt x="139319" y="34417"/>
                  </a:lnTo>
                  <a:lnTo>
                    <a:pt x="147701" y="36068"/>
                  </a:lnTo>
                  <a:lnTo>
                    <a:pt x="153797" y="41148"/>
                  </a:lnTo>
                  <a:lnTo>
                    <a:pt x="157480" y="49022"/>
                  </a:lnTo>
                  <a:lnTo>
                    <a:pt x="158851" y="59626"/>
                  </a:lnTo>
                  <a:lnTo>
                    <a:pt x="158851" y="28435"/>
                  </a:lnTo>
                  <a:lnTo>
                    <a:pt x="153670" y="24892"/>
                  </a:lnTo>
                  <a:lnTo>
                    <a:pt x="139319" y="22352"/>
                  </a:lnTo>
                  <a:lnTo>
                    <a:pt x="125095" y="24892"/>
                  </a:lnTo>
                  <a:lnTo>
                    <a:pt x="114300" y="32385"/>
                  </a:lnTo>
                  <a:lnTo>
                    <a:pt x="107569" y="44196"/>
                  </a:lnTo>
                  <a:lnTo>
                    <a:pt x="105156" y="59817"/>
                  </a:lnTo>
                  <a:lnTo>
                    <a:pt x="107442" y="75565"/>
                  </a:lnTo>
                  <a:lnTo>
                    <a:pt x="114300" y="87376"/>
                  </a:lnTo>
                  <a:lnTo>
                    <a:pt x="125095" y="94742"/>
                  </a:lnTo>
                  <a:lnTo>
                    <a:pt x="139319" y="97409"/>
                  </a:lnTo>
                  <a:lnTo>
                    <a:pt x="153670" y="94742"/>
                  </a:lnTo>
                  <a:lnTo>
                    <a:pt x="164465" y="87376"/>
                  </a:lnTo>
                  <a:lnTo>
                    <a:pt x="165608" y="85344"/>
                  </a:lnTo>
                  <a:lnTo>
                    <a:pt x="171196" y="75565"/>
                  </a:lnTo>
                  <a:lnTo>
                    <a:pt x="173609" y="59944"/>
                  </a:lnTo>
                  <a:close/>
                </a:path>
                <a:path w="628015" h="121919">
                  <a:moveTo>
                    <a:pt x="250190" y="46609"/>
                  </a:moveTo>
                  <a:lnTo>
                    <a:pt x="247142" y="36957"/>
                  </a:lnTo>
                  <a:lnTo>
                    <a:pt x="240792" y="29210"/>
                  </a:lnTo>
                  <a:lnTo>
                    <a:pt x="231394" y="24130"/>
                  </a:lnTo>
                  <a:lnTo>
                    <a:pt x="219202" y="22352"/>
                  </a:lnTo>
                  <a:lnTo>
                    <a:pt x="204978" y="25019"/>
                  </a:lnTo>
                  <a:lnTo>
                    <a:pt x="194310" y="32385"/>
                  </a:lnTo>
                  <a:lnTo>
                    <a:pt x="187579" y="44069"/>
                  </a:lnTo>
                  <a:lnTo>
                    <a:pt x="185166" y="59563"/>
                  </a:lnTo>
                  <a:lnTo>
                    <a:pt x="187579" y="75438"/>
                  </a:lnTo>
                  <a:lnTo>
                    <a:pt x="194310" y="87249"/>
                  </a:lnTo>
                  <a:lnTo>
                    <a:pt x="204978" y="94742"/>
                  </a:lnTo>
                  <a:lnTo>
                    <a:pt x="219202" y="97409"/>
                  </a:lnTo>
                  <a:lnTo>
                    <a:pt x="231267" y="95631"/>
                  </a:lnTo>
                  <a:lnTo>
                    <a:pt x="240411" y="90805"/>
                  </a:lnTo>
                  <a:lnTo>
                    <a:pt x="246761" y="83312"/>
                  </a:lnTo>
                  <a:lnTo>
                    <a:pt x="250190" y="73152"/>
                  </a:lnTo>
                  <a:lnTo>
                    <a:pt x="236347" y="73152"/>
                  </a:lnTo>
                  <a:lnTo>
                    <a:pt x="233934" y="81280"/>
                  </a:lnTo>
                  <a:lnTo>
                    <a:pt x="228346" y="85344"/>
                  </a:lnTo>
                  <a:lnTo>
                    <a:pt x="219202" y="85344"/>
                  </a:lnTo>
                  <a:lnTo>
                    <a:pt x="211201" y="83566"/>
                  </a:lnTo>
                  <a:lnTo>
                    <a:pt x="205105" y="78486"/>
                  </a:lnTo>
                  <a:lnTo>
                    <a:pt x="201295" y="70358"/>
                  </a:lnTo>
                  <a:lnTo>
                    <a:pt x="199898" y="59690"/>
                  </a:lnTo>
                  <a:lnTo>
                    <a:pt x="201295" y="49022"/>
                  </a:lnTo>
                  <a:lnTo>
                    <a:pt x="205105" y="41148"/>
                  </a:lnTo>
                  <a:lnTo>
                    <a:pt x="211074" y="36195"/>
                  </a:lnTo>
                  <a:lnTo>
                    <a:pt x="219202" y="34417"/>
                  </a:lnTo>
                  <a:lnTo>
                    <a:pt x="228854" y="34417"/>
                  </a:lnTo>
                  <a:lnTo>
                    <a:pt x="234696" y="39751"/>
                  </a:lnTo>
                  <a:lnTo>
                    <a:pt x="236347" y="46990"/>
                  </a:lnTo>
                  <a:lnTo>
                    <a:pt x="250190" y="46990"/>
                  </a:lnTo>
                  <a:lnTo>
                    <a:pt x="250190" y="46609"/>
                  </a:lnTo>
                  <a:close/>
                </a:path>
                <a:path w="628015" h="121919">
                  <a:moveTo>
                    <a:pt x="315595" y="23876"/>
                  </a:moveTo>
                  <a:lnTo>
                    <a:pt x="255524" y="23876"/>
                  </a:lnTo>
                  <a:lnTo>
                    <a:pt x="255524" y="35179"/>
                  </a:lnTo>
                  <a:lnTo>
                    <a:pt x="278257" y="35179"/>
                  </a:lnTo>
                  <a:lnTo>
                    <a:pt x="278257" y="96012"/>
                  </a:lnTo>
                  <a:lnTo>
                    <a:pt x="292608" y="96012"/>
                  </a:lnTo>
                  <a:lnTo>
                    <a:pt x="292608" y="35179"/>
                  </a:lnTo>
                  <a:lnTo>
                    <a:pt x="315595" y="35179"/>
                  </a:lnTo>
                  <a:lnTo>
                    <a:pt x="315595" y="23876"/>
                  </a:lnTo>
                  <a:close/>
                </a:path>
                <a:path w="628015" h="121919">
                  <a:moveTo>
                    <a:pt x="390271" y="23749"/>
                  </a:moveTo>
                  <a:lnTo>
                    <a:pt x="375031" y="23749"/>
                  </a:lnTo>
                  <a:lnTo>
                    <a:pt x="356997" y="81534"/>
                  </a:lnTo>
                  <a:lnTo>
                    <a:pt x="355727" y="81534"/>
                  </a:lnTo>
                  <a:lnTo>
                    <a:pt x="337566" y="23749"/>
                  </a:lnTo>
                  <a:lnTo>
                    <a:pt x="321945" y="23749"/>
                  </a:lnTo>
                  <a:lnTo>
                    <a:pt x="348234" y="96012"/>
                  </a:lnTo>
                  <a:lnTo>
                    <a:pt x="345059" y="107061"/>
                  </a:lnTo>
                  <a:lnTo>
                    <a:pt x="340995" y="109982"/>
                  </a:lnTo>
                  <a:lnTo>
                    <a:pt x="332613" y="109982"/>
                  </a:lnTo>
                  <a:lnTo>
                    <a:pt x="329438" y="109728"/>
                  </a:lnTo>
                  <a:lnTo>
                    <a:pt x="329438" y="121031"/>
                  </a:lnTo>
                  <a:lnTo>
                    <a:pt x="333375" y="121412"/>
                  </a:lnTo>
                  <a:lnTo>
                    <a:pt x="335153" y="121412"/>
                  </a:lnTo>
                  <a:lnTo>
                    <a:pt x="344932" y="120269"/>
                  </a:lnTo>
                  <a:lnTo>
                    <a:pt x="352425" y="116586"/>
                  </a:lnTo>
                  <a:lnTo>
                    <a:pt x="358394" y="109601"/>
                  </a:lnTo>
                  <a:lnTo>
                    <a:pt x="363347" y="98806"/>
                  </a:lnTo>
                  <a:lnTo>
                    <a:pt x="390271" y="23749"/>
                  </a:lnTo>
                  <a:close/>
                </a:path>
                <a:path w="628015" h="121919">
                  <a:moveTo>
                    <a:pt x="463931" y="35179"/>
                  </a:moveTo>
                  <a:lnTo>
                    <a:pt x="463804" y="23749"/>
                  </a:lnTo>
                  <a:lnTo>
                    <a:pt x="402717" y="23749"/>
                  </a:lnTo>
                  <a:lnTo>
                    <a:pt x="402717" y="96012"/>
                  </a:lnTo>
                  <a:lnTo>
                    <a:pt x="417195" y="96012"/>
                  </a:lnTo>
                  <a:lnTo>
                    <a:pt x="417195" y="35179"/>
                  </a:lnTo>
                  <a:lnTo>
                    <a:pt x="449453" y="35179"/>
                  </a:lnTo>
                  <a:lnTo>
                    <a:pt x="449453" y="96012"/>
                  </a:lnTo>
                  <a:lnTo>
                    <a:pt x="463931" y="96012"/>
                  </a:lnTo>
                  <a:lnTo>
                    <a:pt x="463931" y="35179"/>
                  </a:lnTo>
                  <a:close/>
                </a:path>
                <a:path w="628015" h="121919">
                  <a:moveTo>
                    <a:pt x="544195" y="23749"/>
                  </a:moveTo>
                  <a:lnTo>
                    <a:pt x="529717" y="23749"/>
                  </a:lnTo>
                  <a:lnTo>
                    <a:pt x="529717" y="52832"/>
                  </a:lnTo>
                  <a:lnTo>
                    <a:pt x="496824" y="52832"/>
                  </a:lnTo>
                  <a:lnTo>
                    <a:pt x="496824" y="23749"/>
                  </a:lnTo>
                  <a:lnTo>
                    <a:pt x="482346" y="23749"/>
                  </a:lnTo>
                  <a:lnTo>
                    <a:pt x="482346" y="96012"/>
                  </a:lnTo>
                  <a:lnTo>
                    <a:pt x="496824" y="96012"/>
                  </a:lnTo>
                  <a:lnTo>
                    <a:pt x="496824" y="64389"/>
                  </a:lnTo>
                  <a:lnTo>
                    <a:pt x="529717" y="64389"/>
                  </a:lnTo>
                  <a:lnTo>
                    <a:pt x="529717" y="96012"/>
                  </a:lnTo>
                  <a:lnTo>
                    <a:pt x="544195" y="96012"/>
                  </a:lnTo>
                  <a:lnTo>
                    <a:pt x="544195" y="52832"/>
                  </a:lnTo>
                  <a:lnTo>
                    <a:pt x="544195" y="23749"/>
                  </a:lnTo>
                  <a:close/>
                </a:path>
                <a:path w="628015" h="121919">
                  <a:moveTo>
                    <a:pt x="627634" y="59944"/>
                  </a:moveTo>
                  <a:lnTo>
                    <a:pt x="625348" y="44196"/>
                  </a:lnTo>
                  <a:lnTo>
                    <a:pt x="619633" y="34417"/>
                  </a:lnTo>
                  <a:lnTo>
                    <a:pt x="618490" y="32385"/>
                  </a:lnTo>
                  <a:lnTo>
                    <a:pt x="612902" y="28448"/>
                  </a:lnTo>
                  <a:lnTo>
                    <a:pt x="612876" y="59613"/>
                  </a:lnTo>
                  <a:lnTo>
                    <a:pt x="612876" y="59944"/>
                  </a:lnTo>
                  <a:lnTo>
                    <a:pt x="611632" y="70612"/>
                  </a:lnTo>
                  <a:lnTo>
                    <a:pt x="607822" y="78613"/>
                  </a:lnTo>
                  <a:lnTo>
                    <a:pt x="601726" y="83566"/>
                  </a:lnTo>
                  <a:lnTo>
                    <a:pt x="593471" y="85344"/>
                  </a:lnTo>
                  <a:lnTo>
                    <a:pt x="585216" y="83566"/>
                  </a:lnTo>
                  <a:lnTo>
                    <a:pt x="579120" y="78613"/>
                  </a:lnTo>
                  <a:lnTo>
                    <a:pt x="575310" y="70612"/>
                  </a:lnTo>
                  <a:lnTo>
                    <a:pt x="574040" y="59944"/>
                  </a:lnTo>
                  <a:lnTo>
                    <a:pt x="575310" y="49022"/>
                  </a:lnTo>
                  <a:lnTo>
                    <a:pt x="579120" y="41148"/>
                  </a:lnTo>
                  <a:lnTo>
                    <a:pt x="585216" y="36068"/>
                  </a:lnTo>
                  <a:lnTo>
                    <a:pt x="593471" y="34417"/>
                  </a:lnTo>
                  <a:lnTo>
                    <a:pt x="601726" y="36068"/>
                  </a:lnTo>
                  <a:lnTo>
                    <a:pt x="607822" y="41148"/>
                  </a:lnTo>
                  <a:lnTo>
                    <a:pt x="611632" y="49022"/>
                  </a:lnTo>
                  <a:lnTo>
                    <a:pt x="612876" y="59613"/>
                  </a:lnTo>
                  <a:lnTo>
                    <a:pt x="612876" y="28435"/>
                  </a:lnTo>
                  <a:lnTo>
                    <a:pt x="607695" y="24892"/>
                  </a:lnTo>
                  <a:lnTo>
                    <a:pt x="593471" y="22352"/>
                  </a:lnTo>
                  <a:lnTo>
                    <a:pt x="579120" y="24892"/>
                  </a:lnTo>
                  <a:lnTo>
                    <a:pt x="568325" y="32385"/>
                  </a:lnTo>
                  <a:lnTo>
                    <a:pt x="561594" y="44196"/>
                  </a:lnTo>
                  <a:lnTo>
                    <a:pt x="559181" y="59817"/>
                  </a:lnTo>
                  <a:lnTo>
                    <a:pt x="561594" y="75565"/>
                  </a:lnTo>
                  <a:lnTo>
                    <a:pt x="568325" y="87376"/>
                  </a:lnTo>
                  <a:lnTo>
                    <a:pt x="579120" y="94742"/>
                  </a:lnTo>
                  <a:lnTo>
                    <a:pt x="593471" y="97409"/>
                  </a:lnTo>
                  <a:lnTo>
                    <a:pt x="607695" y="94742"/>
                  </a:lnTo>
                  <a:lnTo>
                    <a:pt x="618490" y="87376"/>
                  </a:lnTo>
                  <a:lnTo>
                    <a:pt x="619760" y="85344"/>
                  </a:lnTo>
                  <a:lnTo>
                    <a:pt x="625348" y="75565"/>
                  </a:lnTo>
                  <a:lnTo>
                    <a:pt x="627634" y="599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98607" y="1103375"/>
              <a:ext cx="67055" cy="731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11383" y="1103375"/>
              <a:ext cx="231648" cy="73151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84520" y="2337816"/>
            <a:ext cx="5068824" cy="381914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9105" y="379105"/>
            <a:ext cx="330502" cy="3305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105" y="379105"/>
            <a:ext cx="330502" cy="33050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38200" y="304800"/>
            <a:ext cx="5985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Подключение учеников для работы в платформе: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1752600"/>
            <a:ext cx="2601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Почта для вопросов: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" y="2209800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info@sferum.ru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914400" y="2819400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Почта для связи и вопросов: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6800" y="3429000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583111</a:t>
            </a:r>
            <a:r>
              <a:rPr lang="en-US" dirty="0" smtClean="0">
                <a:hlinkClick r:id="rId3"/>
              </a:rPr>
              <a:t>@</a:t>
            </a:r>
            <a:r>
              <a:rPr lang="en-US" dirty="0" err="1" smtClean="0">
                <a:hlinkClick r:id="rId3"/>
              </a:rPr>
              <a:t>mail.</a:t>
            </a:r>
            <a:r>
              <a:rPr lang="en-US" dirty="0" err="1">
                <a:hlinkClick r:id="rId3"/>
              </a:rPr>
              <a:t>r</a:t>
            </a:r>
            <a:r>
              <a:rPr lang="en-US" dirty="0" err="1" smtClean="0">
                <a:hlinkClick r:id="rId3"/>
              </a:rPr>
              <a:t>u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 descr="D:\документы\СФЕРУМ\Screenshot_20220201-142955_YandexM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0"/>
            <a:ext cx="55876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799" y="497799"/>
            <a:ext cx="443057" cy="443057"/>
          </a:xfrm>
          <a:prstGeom prst="rect">
            <a:avLst/>
          </a:prstGeom>
        </p:spPr>
      </p:pic>
      <p:pic>
        <p:nvPicPr>
          <p:cNvPr id="2050" name="Picture 2" descr="D:\документы\СФЕРУМ\Screenshot_20220201-142940_YandexM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1300" y="-457200"/>
            <a:ext cx="5372100" cy="716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2843783"/>
            <a:ext cx="12204700" cy="988060"/>
            <a:chOff x="-6095" y="2843783"/>
            <a:chExt cx="12204700" cy="988060"/>
          </a:xfrm>
        </p:grpSpPr>
        <p:sp>
          <p:nvSpPr>
            <p:cNvPr id="3" name="object 3"/>
            <p:cNvSpPr/>
            <p:nvPr/>
          </p:nvSpPr>
          <p:spPr>
            <a:xfrm>
              <a:off x="0" y="2849879"/>
              <a:ext cx="12192000" cy="975360"/>
            </a:xfrm>
            <a:custGeom>
              <a:avLst/>
              <a:gdLst/>
              <a:ahLst/>
              <a:cxnLst/>
              <a:rect l="l" t="t" r="r" b="b"/>
              <a:pathLst>
                <a:path w="12192000" h="975360">
                  <a:moveTo>
                    <a:pt x="12192000" y="0"/>
                  </a:moveTo>
                  <a:lnTo>
                    <a:pt x="0" y="0"/>
                  </a:lnTo>
                  <a:lnTo>
                    <a:pt x="0" y="975360"/>
                  </a:lnTo>
                  <a:lnTo>
                    <a:pt x="12192000" y="9753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849879"/>
              <a:ext cx="12192000" cy="975360"/>
            </a:xfrm>
            <a:custGeom>
              <a:avLst/>
              <a:gdLst/>
              <a:ahLst/>
              <a:cxnLst/>
              <a:rect l="l" t="t" r="r" b="b"/>
              <a:pathLst>
                <a:path w="12192000" h="975360">
                  <a:moveTo>
                    <a:pt x="0" y="975360"/>
                  </a:moveTo>
                  <a:lnTo>
                    <a:pt x="12192000" y="97536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975360"/>
                  </a:lnTo>
                  <a:close/>
                </a:path>
              </a:pathLst>
            </a:custGeom>
            <a:ln w="12192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88763" y="2920060"/>
            <a:ext cx="200723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Calibri"/>
                <a:cs typeface="Calibri"/>
              </a:rPr>
              <a:t>Спасибо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105" y="379105"/>
            <a:ext cx="330502" cy="3305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4585" y="2109292"/>
            <a:ext cx="7327265" cy="881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solidFill>
                  <a:srgbClr val="0000C8"/>
                </a:solidFill>
                <a:latin typeface="Calibri"/>
                <a:cs typeface="Calibri"/>
              </a:rPr>
              <a:t>формирование</a:t>
            </a:r>
            <a:r>
              <a:rPr sz="2800" spc="-100" dirty="0">
                <a:solidFill>
                  <a:srgbClr val="0000C8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C8"/>
                </a:solidFill>
                <a:latin typeface="Calibri"/>
                <a:cs typeface="Calibri"/>
              </a:rPr>
              <a:t>единой</a:t>
            </a:r>
            <a:r>
              <a:rPr sz="2800" spc="-80" dirty="0">
                <a:solidFill>
                  <a:srgbClr val="0000C8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C8"/>
                </a:solidFill>
                <a:latin typeface="Calibri"/>
                <a:cs typeface="Calibri"/>
              </a:rPr>
              <a:t>среды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dirty="0">
                <a:solidFill>
                  <a:srgbClr val="0000C8"/>
                </a:solidFill>
                <a:latin typeface="Calibri"/>
                <a:cs typeface="Calibri"/>
              </a:rPr>
              <a:t>для</a:t>
            </a:r>
            <a:r>
              <a:rPr sz="2800" spc="-90" dirty="0">
                <a:solidFill>
                  <a:srgbClr val="0000C8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C8"/>
                </a:solidFill>
                <a:latin typeface="Calibri"/>
                <a:cs typeface="Calibri"/>
              </a:rPr>
              <a:t>всех</a:t>
            </a:r>
            <a:r>
              <a:rPr sz="2800" spc="-45" dirty="0">
                <a:solidFill>
                  <a:srgbClr val="0000C8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C8"/>
                </a:solidFill>
                <a:latin typeface="Calibri"/>
                <a:cs typeface="Calibri"/>
              </a:rPr>
              <a:t>участников</a:t>
            </a:r>
            <a:r>
              <a:rPr sz="2800" spc="-90" dirty="0">
                <a:solidFill>
                  <a:srgbClr val="0000C8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0000C8"/>
                </a:solidFill>
                <a:latin typeface="Calibri"/>
                <a:cs typeface="Calibri"/>
              </a:rPr>
              <a:t>образовательного</a:t>
            </a:r>
            <a:r>
              <a:rPr sz="2800" spc="10" dirty="0">
                <a:solidFill>
                  <a:srgbClr val="0000C8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C8"/>
                </a:solidFill>
                <a:latin typeface="Calibri"/>
                <a:cs typeface="Calibri"/>
              </a:rPr>
              <a:t>процесса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704" y="4983479"/>
            <a:ext cx="1529679" cy="10637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3847" y="5001767"/>
            <a:ext cx="2286000" cy="1143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31095" y="4992623"/>
            <a:ext cx="2051303" cy="11521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10128" y="5343144"/>
            <a:ext cx="1853183" cy="59740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9105" y="379105"/>
            <a:ext cx="330502" cy="33050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26693" y="212293"/>
            <a:ext cx="94919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</a:rPr>
              <a:t>Назначение</a:t>
            </a:r>
            <a:r>
              <a:rPr sz="2400" spc="1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информационно-</a:t>
            </a:r>
            <a:r>
              <a:rPr sz="2400" dirty="0">
                <a:solidFill>
                  <a:srgbClr val="000000"/>
                </a:solidFill>
              </a:rPr>
              <a:t>коммуникационной</a:t>
            </a:r>
            <a:r>
              <a:rPr sz="2400" spc="-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образовательной</a:t>
            </a:r>
            <a:endParaRPr sz="24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000000"/>
                </a:solidFill>
              </a:rPr>
              <a:t>платформы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4503" y="1444752"/>
            <a:ext cx="3810000" cy="3892550"/>
            <a:chOff x="984503" y="1444752"/>
            <a:chExt cx="3810000" cy="38925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4503" y="1533398"/>
              <a:ext cx="3810000" cy="38036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18559" y="1444752"/>
              <a:ext cx="1015365" cy="1012190"/>
            </a:xfrm>
            <a:custGeom>
              <a:avLst/>
              <a:gdLst/>
              <a:ahLst/>
              <a:cxnLst/>
              <a:rect l="l" t="t" r="r" b="b"/>
              <a:pathLst>
                <a:path w="1015364" h="1012189">
                  <a:moveTo>
                    <a:pt x="507491" y="0"/>
                  </a:moveTo>
                  <a:lnTo>
                    <a:pt x="458597" y="2286"/>
                  </a:lnTo>
                  <a:lnTo>
                    <a:pt x="411099" y="9144"/>
                  </a:lnTo>
                  <a:lnTo>
                    <a:pt x="364998" y="20193"/>
                  </a:lnTo>
                  <a:lnTo>
                    <a:pt x="320675" y="35306"/>
                  </a:lnTo>
                  <a:lnTo>
                    <a:pt x="278384" y="54356"/>
                  </a:lnTo>
                  <a:lnTo>
                    <a:pt x="238251" y="76962"/>
                  </a:lnTo>
                  <a:lnTo>
                    <a:pt x="200405" y="103124"/>
                  </a:lnTo>
                  <a:lnTo>
                    <a:pt x="165226" y="132334"/>
                  </a:lnTo>
                  <a:lnTo>
                    <a:pt x="132841" y="164719"/>
                  </a:lnTo>
                  <a:lnTo>
                    <a:pt x="103377" y="199771"/>
                  </a:lnTo>
                  <a:lnTo>
                    <a:pt x="77215" y="237489"/>
                  </a:lnTo>
                  <a:lnTo>
                    <a:pt x="54482" y="277495"/>
                  </a:lnTo>
                  <a:lnTo>
                    <a:pt x="35432" y="319786"/>
                  </a:lnTo>
                  <a:lnTo>
                    <a:pt x="20319" y="363855"/>
                  </a:lnTo>
                  <a:lnTo>
                    <a:pt x="9143" y="409828"/>
                  </a:lnTo>
                  <a:lnTo>
                    <a:pt x="2286" y="457200"/>
                  </a:lnTo>
                  <a:lnTo>
                    <a:pt x="0" y="505968"/>
                  </a:lnTo>
                  <a:lnTo>
                    <a:pt x="2286" y="554736"/>
                  </a:lnTo>
                  <a:lnTo>
                    <a:pt x="9143" y="602107"/>
                  </a:lnTo>
                  <a:lnTo>
                    <a:pt x="20319" y="648081"/>
                  </a:lnTo>
                  <a:lnTo>
                    <a:pt x="35432" y="692150"/>
                  </a:lnTo>
                  <a:lnTo>
                    <a:pt x="54482" y="734440"/>
                  </a:lnTo>
                  <a:lnTo>
                    <a:pt x="77215" y="774446"/>
                  </a:lnTo>
                  <a:lnTo>
                    <a:pt x="103377" y="812164"/>
                  </a:lnTo>
                  <a:lnTo>
                    <a:pt x="132841" y="847217"/>
                  </a:lnTo>
                  <a:lnTo>
                    <a:pt x="165226" y="879601"/>
                  </a:lnTo>
                  <a:lnTo>
                    <a:pt x="200405" y="908812"/>
                  </a:lnTo>
                  <a:lnTo>
                    <a:pt x="238251" y="934974"/>
                  </a:lnTo>
                  <a:lnTo>
                    <a:pt x="278384" y="957580"/>
                  </a:lnTo>
                  <a:lnTo>
                    <a:pt x="320675" y="976630"/>
                  </a:lnTo>
                  <a:lnTo>
                    <a:pt x="364998" y="991743"/>
                  </a:lnTo>
                  <a:lnTo>
                    <a:pt x="411099" y="1002792"/>
                  </a:lnTo>
                  <a:lnTo>
                    <a:pt x="458597" y="1009650"/>
                  </a:lnTo>
                  <a:lnTo>
                    <a:pt x="507491" y="1011936"/>
                  </a:lnTo>
                  <a:lnTo>
                    <a:pt x="556387" y="1009650"/>
                  </a:lnTo>
                  <a:lnTo>
                    <a:pt x="603885" y="1002792"/>
                  </a:lnTo>
                  <a:lnTo>
                    <a:pt x="649986" y="991743"/>
                  </a:lnTo>
                  <a:lnTo>
                    <a:pt x="694309" y="976630"/>
                  </a:lnTo>
                  <a:lnTo>
                    <a:pt x="736600" y="957580"/>
                  </a:lnTo>
                  <a:lnTo>
                    <a:pt x="776731" y="934974"/>
                  </a:lnTo>
                  <a:lnTo>
                    <a:pt x="814577" y="908812"/>
                  </a:lnTo>
                  <a:lnTo>
                    <a:pt x="849756" y="879601"/>
                  </a:lnTo>
                  <a:lnTo>
                    <a:pt x="882141" y="847217"/>
                  </a:lnTo>
                  <a:lnTo>
                    <a:pt x="911605" y="812164"/>
                  </a:lnTo>
                  <a:lnTo>
                    <a:pt x="937767" y="774446"/>
                  </a:lnTo>
                  <a:lnTo>
                    <a:pt x="960501" y="734440"/>
                  </a:lnTo>
                  <a:lnTo>
                    <a:pt x="979551" y="692150"/>
                  </a:lnTo>
                  <a:lnTo>
                    <a:pt x="994663" y="648081"/>
                  </a:lnTo>
                  <a:lnTo>
                    <a:pt x="1005839" y="602107"/>
                  </a:lnTo>
                  <a:lnTo>
                    <a:pt x="1012698" y="554736"/>
                  </a:lnTo>
                  <a:lnTo>
                    <a:pt x="1014984" y="505968"/>
                  </a:lnTo>
                  <a:lnTo>
                    <a:pt x="1012698" y="457200"/>
                  </a:lnTo>
                  <a:lnTo>
                    <a:pt x="1005839" y="409828"/>
                  </a:lnTo>
                  <a:lnTo>
                    <a:pt x="994663" y="363855"/>
                  </a:lnTo>
                  <a:lnTo>
                    <a:pt x="979551" y="319786"/>
                  </a:lnTo>
                  <a:lnTo>
                    <a:pt x="960501" y="277495"/>
                  </a:lnTo>
                  <a:lnTo>
                    <a:pt x="937767" y="237489"/>
                  </a:lnTo>
                  <a:lnTo>
                    <a:pt x="911605" y="199771"/>
                  </a:lnTo>
                  <a:lnTo>
                    <a:pt x="882141" y="164719"/>
                  </a:lnTo>
                  <a:lnTo>
                    <a:pt x="849756" y="132334"/>
                  </a:lnTo>
                  <a:lnTo>
                    <a:pt x="814577" y="103124"/>
                  </a:lnTo>
                  <a:lnTo>
                    <a:pt x="776731" y="76962"/>
                  </a:lnTo>
                  <a:lnTo>
                    <a:pt x="736600" y="54356"/>
                  </a:lnTo>
                  <a:lnTo>
                    <a:pt x="694309" y="35306"/>
                  </a:lnTo>
                  <a:lnTo>
                    <a:pt x="649986" y="20193"/>
                  </a:lnTo>
                  <a:lnTo>
                    <a:pt x="603885" y="9144"/>
                  </a:lnTo>
                  <a:lnTo>
                    <a:pt x="556387" y="2286"/>
                  </a:lnTo>
                  <a:lnTo>
                    <a:pt x="507491" y="0"/>
                  </a:lnTo>
                  <a:close/>
                </a:path>
              </a:pathLst>
            </a:custGeom>
            <a:solidFill>
              <a:srgbClr val="5B9B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08728" y="1744726"/>
              <a:ext cx="351790" cy="407034"/>
            </a:xfrm>
            <a:custGeom>
              <a:avLst/>
              <a:gdLst/>
              <a:ahLst/>
              <a:cxnLst/>
              <a:rect l="l" t="t" r="r" b="b"/>
              <a:pathLst>
                <a:path w="351789" h="407035">
                  <a:moveTo>
                    <a:pt x="146812" y="0"/>
                  </a:moveTo>
                  <a:lnTo>
                    <a:pt x="142112" y="0"/>
                  </a:lnTo>
                  <a:lnTo>
                    <a:pt x="138430" y="126"/>
                  </a:lnTo>
                  <a:lnTo>
                    <a:pt x="134747" y="126"/>
                  </a:lnTo>
                  <a:lnTo>
                    <a:pt x="131825" y="635"/>
                  </a:lnTo>
                  <a:lnTo>
                    <a:pt x="129540" y="1397"/>
                  </a:lnTo>
                  <a:lnTo>
                    <a:pt x="127126" y="2159"/>
                  </a:lnTo>
                  <a:lnTo>
                    <a:pt x="125222" y="3301"/>
                  </a:lnTo>
                  <a:lnTo>
                    <a:pt x="123698" y="4825"/>
                  </a:lnTo>
                  <a:lnTo>
                    <a:pt x="122174" y="6223"/>
                  </a:lnTo>
                  <a:lnTo>
                    <a:pt x="120650" y="8254"/>
                  </a:lnTo>
                  <a:lnTo>
                    <a:pt x="117786" y="12573"/>
                  </a:lnTo>
                  <a:lnTo>
                    <a:pt x="7366" y="180466"/>
                  </a:lnTo>
                  <a:lnTo>
                    <a:pt x="2667" y="187325"/>
                  </a:lnTo>
                  <a:lnTo>
                    <a:pt x="254" y="193928"/>
                  </a:lnTo>
                  <a:lnTo>
                    <a:pt x="0" y="206375"/>
                  </a:lnTo>
                  <a:lnTo>
                    <a:pt x="2159" y="213360"/>
                  </a:lnTo>
                  <a:lnTo>
                    <a:pt x="112268" y="394970"/>
                  </a:lnTo>
                  <a:lnTo>
                    <a:pt x="116840" y="400685"/>
                  </a:lnTo>
                  <a:lnTo>
                    <a:pt x="118237" y="402209"/>
                  </a:lnTo>
                  <a:lnTo>
                    <a:pt x="152019" y="406526"/>
                  </a:lnTo>
                  <a:lnTo>
                    <a:pt x="156972" y="406146"/>
                  </a:lnTo>
                  <a:lnTo>
                    <a:pt x="160655" y="405129"/>
                  </a:lnTo>
                  <a:lnTo>
                    <a:pt x="164211" y="404240"/>
                  </a:lnTo>
                  <a:lnTo>
                    <a:pt x="170928" y="397001"/>
                  </a:lnTo>
                  <a:lnTo>
                    <a:pt x="170434" y="392175"/>
                  </a:lnTo>
                  <a:lnTo>
                    <a:pt x="169291" y="389509"/>
                  </a:lnTo>
                  <a:lnTo>
                    <a:pt x="167386" y="386461"/>
                  </a:lnTo>
                  <a:lnTo>
                    <a:pt x="61087" y="202691"/>
                  </a:lnTo>
                  <a:lnTo>
                    <a:pt x="174751" y="19812"/>
                  </a:lnTo>
                  <a:lnTo>
                    <a:pt x="176530" y="16890"/>
                  </a:lnTo>
                  <a:lnTo>
                    <a:pt x="177546" y="14224"/>
                  </a:lnTo>
                  <a:lnTo>
                    <a:pt x="178308" y="9651"/>
                  </a:lnTo>
                  <a:lnTo>
                    <a:pt x="177546" y="7493"/>
                  </a:lnTo>
                  <a:lnTo>
                    <a:pt x="175768" y="5714"/>
                  </a:lnTo>
                  <a:lnTo>
                    <a:pt x="173990" y="3810"/>
                  </a:lnTo>
                  <a:lnTo>
                    <a:pt x="171323" y="2412"/>
                  </a:lnTo>
                  <a:lnTo>
                    <a:pt x="164084" y="635"/>
                  </a:lnTo>
                  <a:lnTo>
                    <a:pt x="159131" y="253"/>
                  </a:lnTo>
                  <a:lnTo>
                    <a:pt x="146812" y="0"/>
                  </a:lnTo>
                  <a:close/>
                </a:path>
                <a:path w="351789" h="407035">
                  <a:moveTo>
                    <a:pt x="324612" y="12446"/>
                  </a:moveTo>
                  <a:lnTo>
                    <a:pt x="309499" y="12446"/>
                  </a:lnTo>
                  <a:lnTo>
                    <a:pt x="305688" y="12573"/>
                  </a:lnTo>
                  <a:lnTo>
                    <a:pt x="302513" y="13081"/>
                  </a:lnTo>
                  <a:lnTo>
                    <a:pt x="300100" y="13843"/>
                  </a:lnTo>
                  <a:lnTo>
                    <a:pt x="297561" y="14604"/>
                  </a:lnTo>
                  <a:lnTo>
                    <a:pt x="178308" y="184403"/>
                  </a:lnTo>
                  <a:lnTo>
                    <a:pt x="173609" y="191008"/>
                  </a:lnTo>
                  <a:lnTo>
                    <a:pt x="171196" y="197231"/>
                  </a:lnTo>
                  <a:lnTo>
                    <a:pt x="170942" y="209550"/>
                  </a:lnTo>
                  <a:lnTo>
                    <a:pt x="173228" y="216026"/>
                  </a:lnTo>
                  <a:lnTo>
                    <a:pt x="282829" y="388493"/>
                  </a:lnTo>
                  <a:lnTo>
                    <a:pt x="306578" y="399669"/>
                  </a:lnTo>
                  <a:lnTo>
                    <a:pt x="311531" y="399923"/>
                  </a:lnTo>
                  <a:lnTo>
                    <a:pt x="317881" y="400050"/>
                  </a:lnTo>
                  <a:lnTo>
                    <a:pt x="324485" y="400050"/>
                  </a:lnTo>
                  <a:lnTo>
                    <a:pt x="345186" y="392429"/>
                  </a:lnTo>
                  <a:lnTo>
                    <a:pt x="344932" y="388112"/>
                  </a:lnTo>
                  <a:lnTo>
                    <a:pt x="343916" y="385699"/>
                  </a:lnTo>
                  <a:lnTo>
                    <a:pt x="341884" y="383032"/>
                  </a:lnTo>
                  <a:lnTo>
                    <a:pt x="232029" y="204724"/>
                  </a:lnTo>
                  <a:lnTo>
                    <a:pt x="348107" y="30225"/>
                  </a:lnTo>
                  <a:lnTo>
                    <a:pt x="350138" y="27686"/>
                  </a:lnTo>
                  <a:lnTo>
                    <a:pt x="351282" y="25273"/>
                  </a:lnTo>
                  <a:lnTo>
                    <a:pt x="351409" y="23113"/>
                  </a:lnTo>
                  <a:lnTo>
                    <a:pt x="351663" y="20954"/>
                  </a:lnTo>
                  <a:lnTo>
                    <a:pt x="350900" y="19176"/>
                  </a:lnTo>
                  <a:lnTo>
                    <a:pt x="348996" y="17652"/>
                  </a:lnTo>
                  <a:lnTo>
                    <a:pt x="347218" y="16128"/>
                  </a:lnTo>
                  <a:lnTo>
                    <a:pt x="344424" y="14859"/>
                  </a:lnTo>
                  <a:lnTo>
                    <a:pt x="336550" y="13081"/>
                  </a:lnTo>
                  <a:lnTo>
                    <a:pt x="331216" y="12573"/>
                  </a:lnTo>
                  <a:lnTo>
                    <a:pt x="324612" y="124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598157" y="2418307"/>
            <a:ext cx="5579745" cy="21672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400" dirty="0">
                <a:latin typeface="Calibri"/>
                <a:cs typeface="Calibri"/>
              </a:rPr>
              <a:t>Постановление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Правительства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Российской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400" dirty="0">
                <a:latin typeface="Calibri"/>
                <a:cs typeface="Calibri"/>
              </a:rPr>
              <a:t>Федерации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№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2040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от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7 декабря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2020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года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400" dirty="0">
                <a:latin typeface="Calibri"/>
                <a:cs typeface="Calibri"/>
              </a:rPr>
              <a:t>«О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проведении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эксперимента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по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latin typeface="Calibri"/>
                <a:cs typeface="Calibri"/>
              </a:rPr>
              <a:t>внедрению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цифровой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образовательной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spc="-10" dirty="0">
                <a:latin typeface="Calibri"/>
                <a:cs typeface="Calibri"/>
              </a:rPr>
              <a:t>среды»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105" y="379105"/>
            <a:ext cx="330502" cy="33050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69339" y="332308"/>
            <a:ext cx="928179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Нормативная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база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внедрения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информационно-коммуникативной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Arial"/>
                <a:cs typeface="Arial"/>
              </a:rPr>
              <a:t>образовательной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платформы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4" y="0"/>
            <a:ext cx="12185904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9527" y="1752600"/>
            <a:ext cx="7345680" cy="46847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105" y="379105"/>
            <a:ext cx="330502" cy="3305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7724" y="212293"/>
            <a:ext cx="89909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</a:rPr>
              <a:t>Сферум</a:t>
            </a:r>
            <a:r>
              <a:rPr sz="2400" spc="1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–</a:t>
            </a:r>
            <a:r>
              <a:rPr sz="2400" spc="2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информационно-</a:t>
            </a:r>
            <a:r>
              <a:rPr sz="2400" dirty="0">
                <a:solidFill>
                  <a:srgbClr val="000000"/>
                </a:solidFill>
              </a:rPr>
              <a:t>коммуникативная</a:t>
            </a:r>
            <a:r>
              <a:rPr sz="2400" spc="-3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образовательная</a:t>
            </a:r>
            <a:endParaRPr sz="24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0000"/>
                </a:solidFill>
              </a:rPr>
              <a:t>платформа</a:t>
            </a:r>
            <a:r>
              <a:rPr sz="2400" spc="-2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для</a:t>
            </a:r>
            <a:r>
              <a:rPr sz="2400" spc="-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участников</a:t>
            </a:r>
            <a:r>
              <a:rPr sz="2400" spc="-10" dirty="0">
                <a:solidFill>
                  <a:srgbClr val="000000"/>
                </a:solidFill>
              </a:rPr>
              <a:t> </a:t>
            </a:r>
            <a:r>
              <a:rPr sz="2400" spc="-20" dirty="0">
                <a:solidFill>
                  <a:srgbClr val="000000"/>
                </a:solidFill>
              </a:rPr>
              <a:t>образовательного</a:t>
            </a:r>
            <a:r>
              <a:rPr sz="2400" spc="-6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процесса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40663"/>
            <a:ext cx="12185904" cy="55260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1144"/>
            <a:ext cx="12192000" cy="56327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73935"/>
            <a:ext cx="12192000" cy="1085215"/>
            <a:chOff x="0" y="1773935"/>
            <a:chExt cx="12192000" cy="1085215"/>
          </a:xfrm>
        </p:grpSpPr>
        <p:sp>
          <p:nvSpPr>
            <p:cNvPr id="3" name="object 3"/>
            <p:cNvSpPr/>
            <p:nvPr/>
          </p:nvSpPr>
          <p:spPr>
            <a:xfrm>
              <a:off x="0" y="1773935"/>
              <a:ext cx="12192000" cy="661035"/>
            </a:xfrm>
            <a:custGeom>
              <a:avLst/>
              <a:gdLst/>
              <a:ahLst/>
              <a:cxnLst/>
              <a:rect l="l" t="t" r="r" b="b"/>
              <a:pathLst>
                <a:path w="12192000" h="661035">
                  <a:moveTo>
                    <a:pt x="12192000" y="0"/>
                  </a:moveTo>
                  <a:lnTo>
                    <a:pt x="0" y="0"/>
                  </a:lnTo>
                  <a:lnTo>
                    <a:pt x="0" y="660908"/>
                  </a:lnTo>
                  <a:lnTo>
                    <a:pt x="12192000" y="66090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4D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84504" y="1962911"/>
              <a:ext cx="8241665" cy="895985"/>
            </a:xfrm>
            <a:custGeom>
              <a:avLst/>
              <a:gdLst/>
              <a:ahLst/>
              <a:cxnLst/>
              <a:rect l="l" t="t" r="r" b="b"/>
              <a:pathLst>
                <a:path w="8241665" h="895985">
                  <a:moveTo>
                    <a:pt x="891286" y="447802"/>
                  </a:moveTo>
                  <a:lnTo>
                    <a:pt x="888746" y="399034"/>
                  </a:lnTo>
                  <a:lnTo>
                    <a:pt x="881126" y="351790"/>
                  </a:lnTo>
                  <a:lnTo>
                    <a:pt x="868680" y="306324"/>
                  </a:lnTo>
                  <a:lnTo>
                    <a:pt x="851662" y="262890"/>
                  </a:lnTo>
                  <a:lnTo>
                    <a:pt x="830453" y="221869"/>
                  </a:lnTo>
                  <a:lnTo>
                    <a:pt x="805434" y="183388"/>
                  </a:lnTo>
                  <a:lnTo>
                    <a:pt x="776478" y="147828"/>
                  </a:lnTo>
                  <a:lnTo>
                    <a:pt x="744347" y="115316"/>
                  </a:lnTo>
                  <a:lnTo>
                    <a:pt x="708914" y="86360"/>
                  </a:lnTo>
                  <a:lnTo>
                    <a:pt x="670687" y="61087"/>
                  </a:lnTo>
                  <a:lnTo>
                    <a:pt x="629793" y="39878"/>
                  </a:lnTo>
                  <a:lnTo>
                    <a:pt x="586613" y="22860"/>
                  </a:lnTo>
                  <a:lnTo>
                    <a:pt x="541274" y="10287"/>
                  </a:lnTo>
                  <a:lnTo>
                    <a:pt x="494284" y="2667"/>
                  </a:lnTo>
                  <a:lnTo>
                    <a:pt x="445643" y="0"/>
                  </a:lnTo>
                  <a:lnTo>
                    <a:pt x="397129" y="2667"/>
                  </a:lnTo>
                  <a:lnTo>
                    <a:pt x="350012" y="10287"/>
                  </a:lnTo>
                  <a:lnTo>
                    <a:pt x="304800" y="22860"/>
                  </a:lnTo>
                  <a:lnTo>
                    <a:pt x="261607" y="39878"/>
                  </a:lnTo>
                  <a:lnTo>
                    <a:pt x="220726" y="61087"/>
                  </a:lnTo>
                  <a:lnTo>
                    <a:pt x="182460" y="86360"/>
                  </a:lnTo>
                  <a:lnTo>
                    <a:pt x="147053" y="115316"/>
                  </a:lnTo>
                  <a:lnTo>
                    <a:pt x="114820" y="147828"/>
                  </a:lnTo>
                  <a:lnTo>
                    <a:pt x="85991" y="183388"/>
                  </a:lnTo>
                  <a:lnTo>
                    <a:pt x="60845" y="221869"/>
                  </a:lnTo>
                  <a:lnTo>
                    <a:pt x="39662" y="262890"/>
                  </a:lnTo>
                  <a:lnTo>
                    <a:pt x="22720" y="306324"/>
                  </a:lnTo>
                  <a:lnTo>
                    <a:pt x="10274" y="351790"/>
                  </a:lnTo>
                  <a:lnTo>
                    <a:pt x="2603" y="399034"/>
                  </a:lnTo>
                  <a:lnTo>
                    <a:pt x="0" y="447802"/>
                  </a:lnTo>
                  <a:lnTo>
                    <a:pt x="2603" y="496697"/>
                  </a:lnTo>
                  <a:lnTo>
                    <a:pt x="10274" y="543941"/>
                  </a:lnTo>
                  <a:lnTo>
                    <a:pt x="22720" y="589407"/>
                  </a:lnTo>
                  <a:lnTo>
                    <a:pt x="39662" y="632841"/>
                  </a:lnTo>
                  <a:lnTo>
                    <a:pt x="60845" y="673862"/>
                  </a:lnTo>
                  <a:lnTo>
                    <a:pt x="85991" y="712343"/>
                  </a:lnTo>
                  <a:lnTo>
                    <a:pt x="114820" y="747903"/>
                  </a:lnTo>
                  <a:lnTo>
                    <a:pt x="147053" y="780415"/>
                  </a:lnTo>
                  <a:lnTo>
                    <a:pt x="182460" y="809371"/>
                  </a:lnTo>
                  <a:lnTo>
                    <a:pt x="220726" y="834644"/>
                  </a:lnTo>
                  <a:lnTo>
                    <a:pt x="261607" y="855853"/>
                  </a:lnTo>
                  <a:lnTo>
                    <a:pt x="304800" y="872871"/>
                  </a:lnTo>
                  <a:lnTo>
                    <a:pt x="350012" y="885444"/>
                  </a:lnTo>
                  <a:lnTo>
                    <a:pt x="397129" y="893064"/>
                  </a:lnTo>
                  <a:lnTo>
                    <a:pt x="445643" y="895731"/>
                  </a:lnTo>
                  <a:lnTo>
                    <a:pt x="494284" y="893064"/>
                  </a:lnTo>
                  <a:lnTo>
                    <a:pt x="541274" y="885444"/>
                  </a:lnTo>
                  <a:lnTo>
                    <a:pt x="586613" y="872871"/>
                  </a:lnTo>
                  <a:lnTo>
                    <a:pt x="629793" y="855853"/>
                  </a:lnTo>
                  <a:lnTo>
                    <a:pt x="670687" y="834644"/>
                  </a:lnTo>
                  <a:lnTo>
                    <a:pt x="708914" y="809371"/>
                  </a:lnTo>
                  <a:lnTo>
                    <a:pt x="744347" y="780415"/>
                  </a:lnTo>
                  <a:lnTo>
                    <a:pt x="776478" y="747903"/>
                  </a:lnTo>
                  <a:lnTo>
                    <a:pt x="805434" y="712343"/>
                  </a:lnTo>
                  <a:lnTo>
                    <a:pt x="830453" y="673862"/>
                  </a:lnTo>
                  <a:lnTo>
                    <a:pt x="851662" y="632841"/>
                  </a:lnTo>
                  <a:lnTo>
                    <a:pt x="868680" y="589407"/>
                  </a:lnTo>
                  <a:lnTo>
                    <a:pt x="881126" y="543941"/>
                  </a:lnTo>
                  <a:lnTo>
                    <a:pt x="888746" y="496697"/>
                  </a:lnTo>
                  <a:lnTo>
                    <a:pt x="891286" y="447802"/>
                  </a:lnTo>
                  <a:close/>
                </a:path>
                <a:path w="8241665" h="895985">
                  <a:moveTo>
                    <a:pt x="4344035" y="447802"/>
                  </a:moveTo>
                  <a:lnTo>
                    <a:pt x="4341368" y="399034"/>
                  </a:lnTo>
                  <a:lnTo>
                    <a:pt x="4333748" y="351790"/>
                  </a:lnTo>
                  <a:lnTo>
                    <a:pt x="4321302" y="306324"/>
                  </a:lnTo>
                  <a:lnTo>
                    <a:pt x="4304284" y="262890"/>
                  </a:lnTo>
                  <a:lnTo>
                    <a:pt x="4283202" y="221869"/>
                  </a:lnTo>
                  <a:lnTo>
                    <a:pt x="4258056" y="183388"/>
                  </a:lnTo>
                  <a:lnTo>
                    <a:pt x="4229227" y="147828"/>
                  </a:lnTo>
                  <a:lnTo>
                    <a:pt x="4196969" y="115316"/>
                  </a:lnTo>
                  <a:lnTo>
                    <a:pt x="4161536" y="86360"/>
                  </a:lnTo>
                  <a:lnTo>
                    <a:pt x="4123309" y="61087"/>
                  </a:lnTo>
                  <a:lnTo>
                    <a:pt x="4082415" y="39878"/>
                  </a:lnTo>
                  <a:lnTo>
                    <a:pt x="4039235" y="22860"/>
                  </a:lnTo>
                  <a:lnTo>
                    <a:pt x="3993896" y="10287"/>
                  </a:lnTo>
                  <a:lnTo>
                    <a:pt x="3946906" y="2667"/>
                  </a:lnTo>
                  <a:lnTo>
                    <a:pt x="3898265" y="0"/>
                  </a:lnTo>
                  <a:lnTo>
                    <a:pt x="3849751" y="2667"/>
                  </a:lnTo>
                  <a:lnTo>
                    <a:pt x="3802634" y="10287"/>
                  </a:lnTo>
                  <a:lnTo>
                    <a:pt x="3757422" y="22860"/>
                  </a:lnTo>
                  <a:lnTo>
                    <a:pt x="3714242" y="39878"/>
                  </a:lnTo>
                  <a:lnTo>
                    <a:pt x="3673348" y="61087"/>
                  </a:lnTo>
                  <a:lnTo>
                    <a:pt x="3635121" y="86360"/>
                  </a:lnTo>
                  <a:lnTo>
                    <a:pt x="3599688" y="115316"/>
                  </a:lnTo>
                  <a:lnTo>
                    <a:pt x="3567430" y="147828"/>
                  </a:lnTo>
                  <a:lnTo>
                    <a:pt x="3538601" y="183388"/>
                  </a:lnTo>
                  <a:lnTo>
                    <a:pt x="3513455" y="221869"/>
                  </a:lnTo>
                  <a:lnTo>
                    <a:pt x="3492246" y="262890"/>
                  </a:lnTo>
                  <a:lnTo>
                    <a:pt x="3475355" y="306324"/>
                  </a:lnTo>
                  <a:lnTo>
                    <a:pt x="3462909" y="351790"/>
                  </a:lnTo>
                  <a:lnTo>
                    <a:pt x="3455289" y="399034"/>
                  </a:lnTo>
                  <a:lnTo>
                    <a:pt x="3452622" y="447802"/>
                  </a:lnTo>
                  <a:lnTo>
                    <a:pt x="3455289" y="496697"/>
                  </a:lnTo>
                  <a:lnTo>
                    <a:pt x="3462909" y="543941"/>
                  </a:lnTo>
                  <a:lnTo>
                    <a:pt x="3475355" y="589407"/>
                  </a:lnTo>
                  <a:lnTo>
                    <a:pt x="3492246" y="632841"/>
                  </a:lnTo>
                  <a:lnTo>
                    <a:pt x="3513455" y="673862"/>
                  </a:lnTo>
                  <a:lnTo>
                    <a:pt x="3538601" y="712343"/>
                  </a:lnTo>
                  <a:lnTo>
                    <a:pt x="3567430" y="747903"/>
                  </a:lnTo>
                  <a:lnTo>
                    <a:pt x="3599688" y="780415"/>
                  </a:lnTo>
                  <a:lnTo>
                    <a:pt x="3635121" y="809371"/>
                  </a:lnTo>
                  <a:lnTo>
                    <a:pt x="3673348" y="834644"/>
                  </a:lnTo>
                  <a:lnTo>
                    <a:pt x="3714242" y="855853"/>
                  </a:lnTo>
                  <a:lnTo>
                    <a:pt x="3757422" y="872871"/>
                  </a:lnTo>
                  <a:lnTo>
                    <a:pt x="3802634" y="885444"/>
                  </a:lnTo>
                  <a:lnTo>
                    <a:pt x="3849751" y="893064"/>
                  </a:lnTo>
                  <a:lnTo>
                    <a:pt x="3898265" y="895731"/>
                  </a:lnTo>
                  <a:lnTo>
                    <a:pt x="3946906" y="893064"/>
                  </a:lnTo>
                  <a:lnTo>
                    <a:pt x="3993896" y="885444"/>
                  </a:lnTo>
                  <a:lnTo>
                    <a:pt x="4039235" y="872871"/>
                  </a:lnTo>
                  <a:lnTo>
                    <a:pt x="4082415" y="855853"/>
                  </a:lnTo>
                  <a:lnTo>
                    <a:pt x="4123309" y="834644"/>
                  </a:lnTo>
                  <a:lnTo>
                    <a:pt x="4161536" y="809371"/>
                  </a:lnTo>
                  <a:lnTo>
                    <a:pt x="4196969" y="780415"/>
                  </a:lnTo>
                  <a:lnTo>
                    <a:pt x="4229227" y="747903"/>
                  </a:lnTo>
                  <a:lnTo>
                    <a:pt x="4258056" y="712343"/>
                  </a:lnTo>
                  <a:lnTo>
                    <a:pt x="4283202" y="673862"/>
                  </a:lnTo>
                  <a:lnTo>
                    <a:pt x="4304284" y="632841"/>
                  </a:lnTo>
                  <a:lnTo>
                    <a:pt x="4321302" y="589407"/>
                  </a:lnTo>
                  <a:lnTo>
                    <a:pt x="4333748" y="543941"/>
                  </a:lnTo>
                  <a:lnTo>
                    <a:pt x="4341368" y="496697"/>
                  </a:lnTo>
                  <a:lnTo>
                    <a:pt x="4344035" y="447802"/>
                  </a:lnTo>
                  <a:close/>
                </a:path>
                <a:path w="8241665" h="895985">
                  <a:moveTo>
                    <a:pt x="8241538" y="447802"/>
                  </a:moveTo>
                  <a:lnTo>
                    <a:pt x="8238871" y="399034"/>
                  </a:lnTo>
                  <a:lnTo>
                    <a:pt x="8231251" y="351790"/>
                  </a:lnTo>
                  <a:lnTo>
                    <a:pt x="8218805" y="306324"/>
                  </a:lnTo>
                  <a:lnTo>
                    <a:pt x="8201914" y="262890"/>
                  </a:lnTo>
                  <a:lnTo>
                    <a:pt x="8180705" y="221869"/>
                  </a:lnTo>
                  <a:lnTo>
                    <a:pt x="8155559" y="183388"/>
                  </a:lnTo>
                  <a:lnTo>
                    <a:pt x="8126730" y="147828"/>
                  </a:lnTo>
                  <a:lnTo>
                    <a:pt x="8094472" y="115316"/>
                  </a:lnTo>
                  <a:lnTo>
                    <a:pt x="8059039" y="86360"/>
                  </a:lnTo>
                  <a:lnTo>
                    <a:pt x="8020812" y="61087"/>
                  </a:lnTo>
                  <a:lnTo>
                    <a:pt x="7979918" y="39878"/>
                  </a:lnTo>
                  <a:lnTo>
                    <a:pt x="7936738" y="22860"/>
                  </a:lnTo>
                  <a:lnTo>
                    <a:pt x="7891526" y="10287"/>
                  </a:lnTo>
                  <a:lnTo>
                    <a:pt x="7844409" y="2667"/>
                  </a:lnTo>
                  <a:lnTo>
                    <a:pt x="7795895" y="0"/>
                  </a:lnTo>
                  <a:lnTo>
                    <a:pt x="7747254" y="2667"/>
                  </a:lnTo>
                  <a:lnTo>
                    <a:pt x="7700264" y="10287"/>
                  </a:lnTo>
                  <a:lnTo>
                    <a:pt x="7654925" y="22860"/>
                  </a:lnTo>
                  <a:lnTo>
                    <a:pt x="7611745" y="39878"/>
                  </a:lnTo>
                  <a:lnTo>
                    <a:pt x="7570851" y="61087"/>
                  </a:lnTo>
                  <a:lnTo>
                    <a:pt x="7532624" y="86360"/>
                  </a:lnTo>
                  <a:lnTo>
                    <a:pt x="7497191" y="115316"/>
                  </a:lnTo>
                  <a:lnTo>
                    <a:pt x="7464933" y="147828"/>
                  </a:lnTo>
                  <a:lnTo>
                    <a:pt x="7436104" y="183388"/>
                  </a:lnTo>
                  <a:lnTo>
                    <a:pt x="7411085" y="221869"/>
                  </a:lnTo>
                  <a:lnTo>
                    <a:pt x="7389876" y="262890"/>
                  </a:lnTo>
                  <a:lnTo>
                    <a:pt x="7372858" y="306324"/>
                  </a:lnTo>
                  <a:lnTo>
                    <a:pt x="7360412" y="351790"/>
                  </a:lnTo>
                  <a:lnTo>
                    <a:pt x="7352792" y="399034"/>
                  </a:lnTo>
                  <a:lnTo>
                    <a:pt x="7350252" y="447802"/>
                  </a:lnTo>
                  <a:lnTo>
                    <a:pt x="7352792" y="496697"/>
                  </a:lnTo>
                  <a:lnTo>
                    <a:pt x="7360412" y="543941"/>
                  </a:lnTo>
                  <a:lnTo>
                    <a:pt x="7372858" y="589407"/>
                  </a:lnTo>
                  <a:lnTo>
                    <a:pt x="7389876" y="632841"/>
                  </a:lnTo>
                  <a:lnTo>
                    <a:pt x="7411085" y="673862"/>
                  </a:lnTo>
                  <a:lnTo>
                    <a:pt x="7436104" y="712343"/>
                  </a:lnTo>
                  <a:lnTo>
                    <a:pt x="7464933" y="747903"/>
                  </a:lnTo>
                  <a:lnTo>
                    <a:pt x="7497191" y="780415"/>
                  </a:lnTo>
                  <a:lnTo>
                    <a:pt x="7532624" y="809371"/>
                  </a:lnTo>
                  <a:lnTo>
                    <a:pt x="7570851" y="834644"/>
                  </a:lnTo>
                  <a:lnTo>
                    <a:pt x="7611745" y="855853"/>
                  </a:lnTo>
                  <a:lnTo>
                    <a:pt x="7654925" y="872871"/>
                  </a:lnTo>
                  <a:lnTo>
                    <a:pt x="7700264" y="885444"/>
                  </a:lnTo>
                  <a:lnTo>
                    <a:pt x="7747254" y="893064"/>
                  </a:lnTo>
                  <a:lnTo>
                    <a:pt x="7795895" y="895731"/>
                  </a:lnTo>
                  <a:lnTo>
                    <a:pt x="7844409" y="893064"/>
                  </a:lnTo>
                  <a:lnTo>
                    <a:pt x="7891526" y="885444"/>
                  </a:lnTo>
                  <a:lnTo>
                    <a:pt x="7936738" y="872871"/>
                  </a:lnTo>
                  <a:lnTo>
                    <a:pt x="7979918" y="855853"/>
                  </a:lnTo>
                  <a:lnTo>
                    <a:pt x="8020812" y="834644"/>
                  </a:lnTo>
                  <a:lnTo>
                    <a:pt x="8059039" y="809371"/>
                  </a:lnTo>
                  <a:lnTo>
                    <a:pt x="8094472" y="780415"/>
                  </a:lnTo>
                  <a:lnTo>
                    <a:pt x="8126730" y="747903"/>
                  </a:lnTo>
                  <a:lnTo>
                    <a:pt x="8155559" y="712343"/>
                  </a:lnTo>
                  <a:lnTo>
                    <a:pt x="8180705" y="673862"/>
                  </a:lnTo>
                  <a:lnTo>
                    <a:pt x="8201914" y="632841"/>
                  </a:lnTo>
                  <a:lnTo>
                    <a:pt x="8218805" y="589407"/>
                  </a:lnTo>
                  <a:lnTo>
                    <a:pt x="8231251" y="543941"/>
                  </a:lnTo>
                  <a:lnTo>
                    <a:pt x="8238871" y="496697"/>
                  </a:lnTo>
                  <a:lnTo>
                    <a:pt x="8241538" y="447802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90872" y="2157983"/>
              <a:ext cx="4343400" cy="506095"/>
            </a:xfrm>
            <a:custGeom>
              <a:avLst/>
              <a:gdLst/>
              <a:ahLst/>
              <a:cxnLst/>
              <a:rect l="l" t="t" r="r" b="b"/>
              <a:pathLst>
                <a:path w="4343400" h="506094">
                  <a:moveTo>
                    <a:pt x="382524" y="141859"/>
                  </a:moveTo>
                  <a:lnTo>
                    <a:pt x="380111" y="103124"/>
                  </a:lnTo>
                  <a:lnTo>
                    <a:pt x="358902" y="70739"/>
                  </a:lnTo>
                  <a:lnTo>
                    <a:pt x="354076" y="68453"/>
                  </a:lnTo>
                  <a:lnTo>
                    <a:pt x="354076" y="122428"/>
                  </a:lnTo>
                  <a:lnTo>
                    <a:pt x="349631" y="146431"/>
                  </a:lnTo>
                  <a:lnTo>
                    <a:pt x="331343" y="165227"/>
                  </a:lnTo>
                  <a:lnTo>
                    <a:pt x="325628" y="170942"/>
                  </a:lnTo>
                  <a:lnTo>
                    <a:pt x="323723" y="178181"/>
                  </a:lnTo>
                  <a:lnTo>
                    <a:pt x="325628" y="185547"/>
                  </a:lnTo>
                  <a:lnTo>
                    <a:pt x="331343" y="191135"/>
                  </a:lnTo>
                  <a:lnTo>
                    <a:pt x="349631" y="209931"/>
                  </a:lnTo>
                  <a:lnTo>
                    <a:pt x="354076" y="234061"/>
                  </a:lnTo>
                  <a:lnTo>
                    <a:pt x="345440" y="256667"/>
                  </a:lnTo>
                  <a:lnTo>
                    <a:pt x="345313" y="256921"/>
                  </a:lnTo>
                  <a:lnTo>
                    <a:pt x="323977" y="272161"/>
                  </a:lnTo>
                  <a:lnTo>
                    <a:pt x="322453" y="264414"/>
                  </a:lnTo>
                  <a:lnTo>
                    <a:pt x="320789" y="258445"/>
                  </a:lnTo>
                  <a:lnTo>
                    <a:pt x="320294" y="256667"/>
                  </a:lnTo>
                  <a:lnTo>
                    <a:pt x="317246" y="249174"/>
                  </a:lnTo>
                  <a:lnTo>
                    <a:pt x="313563" y="241681"/>
                  </a:lnTo>
                  <a:lnTo>
                    <a:pt x="317246" y="238125"/>
                  </a:lnTo>
                  <a:lnTo>
                    <a:pt x="320675" y="234188"/>
                  </a:lnTo>
                  <a:lnTo>
                    <a:pt x="328422" y="223393"/>
                  </a:lnTo>
                  <a:lnTo>
                    <a:pt x="327025" y="214122"/>
                  </a:lnTo>
                  <a:lnTo>
                    <a:pt x="313690" y="204597"/>
                  </a:lnTo>
                  <a:lnTo>
                    <a:pt x="304419" y="206121"/>
                  </a:lnTo>
                  <a:lnTo>
                    <a:pt x="299593" y="212725"/>
                  </a:lnTo>
                  <a:lnTo>
                    <a:pt x="293243" y="220091"/>
                  </a:lnTo>
                  <a:lnTo>
                    <a:pt x="285877" y="226187"/>
                  </a:lnTo>
                  <a:lnTo>
                    <a:pt x="277622" y="231013"/>
                  </a:lnTo>
                  <a:lnTo>
                    <a:pt x="268605" y="234442"/>
                  </a:lnTo>
                  <a:lnTo>
                    <a:pt x="260731" y="236601"/>
                  </a:lnTo>
                  <a:lnTo>
                    <a:pt x="256286" y="244856"/>
                  </a:lnTo>
                  <a:lnTo>
                    <a:pt x="260731" y="260477"/>
                  </a:lnTo>
                  <a:lnTo>
                    <a:pt x="268859" y="265049"/>
                  </a:lnTo>
                  <a:lnTo>
                    <a:pt x="280924" y="261620"/>
                  </a:lnTo>
                  <a:lnTo>
                    <a:pt x="284988" y="260223"/>
                  </a:lnTo>
                  <a:lnTo>
                    <a:pt x="288925" y="258445"/>
                  </a:lnTo>
                  <a:lnTo>
                    <a:pt x="294894" y="283718"/>
                  </a:lnTo>
                  <a:lnTo>
                    <a:pt x="288417" y="305562"/>
                  </a:lnTo>
                  <a:lnTo>
                    <a:pt x="272669" y="320929"/>
                  </a:lnTo>
                  <a:lnTo>
                    <a:pt x="265430" y="322834"/>
                  </a:lnTo>
                  <a:lnTo>
                    <a:pt x="265430" y="356362"/>
                  </a:lnTo>
                  <a:lnTo>
                    <a:pt x="265430" y="409829"/>
                  </a:lnTo>
                  <a:lnTo>
                    <a:pt x="258699" y="416560"/>
                  </a:lnTo>
                  <a:lnTo>
                    <a:pt x="235712" y="416560"/>
                  </a:lnTo>
                  <a:lnTo>
                    <a:pt x="235712" y="446151"/>
                  </a:lnTo>
                  <a:lnTo>
                    <a:pt x="235712" y="476250"/>
                  </a:lnTo>
                  <a:lnTo>
                    <a:pt x="146685" y="476250"/>
                  </a:lnTo>
                  <a:lnTo>
                    <a:pt x="146685" y="446151"/>
                  </a:lnTo>
                  <a:lnTo>
                    <a:pt x="235712" y="446151"/>
                  </a:lnTo>
                  <a:lnTo>
                    <a:pt x="235712" y="416560"/>
                  </a:lnTo>
                  <a:lnTo>
                    <a:pt x="123698" y="416560"/>
                  </a:lnTo>
                  <a:lnTo>
                    <a:pt x="117094" y="409829"/>
                  </a:lnTo>
                  <a:lnTo>
                    <a:pt x="117094" y="356362"/>
                  </a:lnTo>
                  <a:lnTo>
                    <a:pt x="265430" y="356362"/>
                  </a:lnTo>
                  <a:lnTo>
                    <a:pt x="265430" y="322834"/>
                  </a:lnTo>
                  <a:lnTo>
                    <a:pt x="250571" y="326771"/>
                  </a:lnTo>
                  <a:lnTo>
                    <a:pt x="206121" y="326771"/>
                  </a:lnTo>
                  <a:lnTo>
                    <a:pt x="206121" y="74549"/>
                  </a:lnTo>
                  <a:lnTo>
                    <a:pt x="209550" y="57277"/>
                  </a:lnTo>
                  <a:lnTo>
                    <a:pt x="219075" y="43180"/>
                  </a:lnTo>
                  <a:lnTo>
                    <a:pt x="233299" y="33655"/>
                  </a:lnTo>
                  <a:lnTo>
                    <a:pt x="250190" y="30226"/>
                  </a:lnTo>
                  <a:lnTo>
                    <a:pt x="250571" y="30099"/>
                  </a:lnTo>
                  <a:lnTo>
                    <a:pt x="271272" y="35306"/>
                  </a:lnTo>
                  <a:lnTo>
                    <a:pt x="286639" y="48641"/>
                  </a:lnTo>
                  <a:lnTo>
                    <a:pt x="294513" y="67437"/>
                  </a:lnTo>
                  <a:lnTo>
                    <a:pt x="292735" y="88773"/>
                  </a:lnTo>
                  <a:lnTo>
                    <a:pt x="290068" y="96520"/>
                  </a:lnTo>
                  <a:lnTo>
                    <a:pt x="294259" y="105029"/>
                  </a:lnTo>
                  <a:lnTo>
                    <a:pt x="309753" y="110236"/>
                  </a:lnTo>
                  <a:lnTo>
                    <a:pt x="318135" y="106045"/>
                  </a:lnTo>
                  <a:lnTo>
                    <a:pt x="322326" y="93726"/>
                  </a:lnTo>
                  <a:lnTo>
                    <a:pt x="323469" y="89027"/>
                  </a:lnTo>
                  <a:lnTo>
                    <a:pt x="324104" y="84328"/>
                  </a:lnTo>
                  <a:lnTo>
                    <a:pt x="345440" y="99568"/>
                  </a:lnTo>
                  <a:lnTo>
                    <a:pt x="354076" y="122428"/>
                  </a:lnTo>
                  <a:lnTo>
                    <a:pt x="354076" y="68453"/>
                  </a:lnTo>
                  <a:lnTo>
                    <a:pt x="321564" y="53340"/>
                  </a:lnTo>
                  <a:lnTo>
                    <a:pt x="306578" y="30099"/>
                  </a:lnTo>
                  <a:lnTo>
                    <a:pt x="298958" y="18415"/>
                  </a:lnTo>
                  <a:lnTo>
                    <a:pt x="263652" y="1778"/>
                  </a:lnTo>
                  <a:lnTo>
                    <a:pt x="224663" y="5080"/>
                  </a:lnTo>
                  <a:lnTo>
                    <a:pt x="191262" y="30226"/>
                  </a:lnTo>
                  <a:lnTo>
                    <a:pt x="176403" y="19050"/>
                  </a:lnTo>
                  <a:lnTo>
                    <a:pt x="176403" y="74549"/>
                  </a:lnTo>
                  <a:lnTo>
                    <a:pt x="176403" y="326771"/>
                  </a:lnTo>
                  <a:lnTo>
                    <a:pt x="131953" y="326771"/>
                  </a:lnTo>
                  <a:lnTo>
                    <a:pt x="109855" y="320929"/>
                  </a:lnTo>
                  <a:lnTo>
                    <a:pt x="93980" y="305562"/>
                  </a:lnTo>
                  <a:lnTo>
                    <a:pt x="87503" y="283718"/>
                  </a:lnTo>
                  <a:lnTo>
                    <a:pt x="90284" y="272161"/>
                  </a:lnTo>
                  <a:lnTo>
                    <a:pt x="93599" y="258445"/>
                  </a:lnTo>
                  <a:lnTo>
                    <a:pt x="97282" y="260096"/>
                  </a:lnTo>
                  <a:lnTo>
                    <a:pt x="105410" y="263398"/>
                  </a:lnTo>
                  <a:lnTo>
                    <a:pt x="116205" y="263398"/>
                  </a:lnTo>
                  <a:lnTo>
                    <a:pt x="122174" y="259207"/>
                  </a:lnTo>
                  <a:lnTo>
                    <a:pt x="122301" y="258445"/>
                  </a:lnTo>
                  <a:lnTo>
                    <a:pt x="126238" y="244856"/>
                  </a:lnTo>
                  <a:lnTo>
                    <a:pt x="121666" y="236601"/>
                  </a:lnTo>
                  <a:lnTo>
                    <a:pt x="113792" y="234442"/>
                  </a:lnTo>
                  <a:lnTo>
                    <a:pt x="105283" y="231140"/>
                  </a:lnTo>
                  <a:lnTo>
                    <a:pt x="97409" y="226695"/>
                  </a:lnTo>
                  <a:lnTo>
                    <a:pt x="90297" y="221107"/>
                  </a:lnTo>
                  <a:lnTo>
                    <a:pt x="84201" y="214503"/>
                  </a:lnTo>
                  <a:lnTo>
                    <a:pt x="79248" y="208153"/>
                  </a:lnTo>
                  <a:lnTo>
                    <a:pt x="69850" y="207010"/>
                  </a:lnTo>
                  <a:lnTo>
                    <a:pt x="57023" y="217170"/>
                  </a:lnTo>
                  <a:lnTo>
                    <a:pt x="55880" y="226441"/>
                  </a:lnTo>
                  <a:lnTo>
                    <a:pt x="63373" y="235966"/>
                  </a:lnTo>
                  <a:lnTo>
                    <a:pt x="66040" y="238887"/>
                  </a:lnTo>
                  <a:lnTo>
                    <a:pt x="68961" y="241681"/>
                  </a:lnTo>
                  <a:lnTo>
                    <a:pt x="65151" y="249174"/>
                  </a:lnTo>
                  <a:lnTo>
                    <a:pt x="62230" y="256667"/>
                  </a:lnTo>
                  <a:lnTo>
                    <a:pt x="59944" y="264414"/>
                  </a:lnTo>
                  <a:lnTo>
                    <a:pt x="58547" y="272161"/>
                  </a:lnTo>
                  <a:lnTo>
                    <a:pt x="37084" y="256921"/>
                  </a:lnTo>
                  <a:lnTo>
                    <a:pt x="28321" y="234061"/>
                  </a:lnTo>
                  <a:lnTo>
                    <a:pt x="32766" y="209931"/>
                  </a:lnTo>
                  <a:lnTo>
                    <a:pt x="51054" y="191135"/>
                  </a:lnTo>
                  <a:lnTo>
                    <a:pt x="56769" y="185547"/>
                  </a:lnTo>
                  <a:lnTo>
                    <a:pt x="58674" y="178181"/>
                  </a:lnTo>
                  <a:lnTo>
                    <a:pt x="56769" y="170815"/>
                  </a:lnTo>
                  <a:lnTo>
                    <a:pt x="51054" y="165227"/>
                  </a:lnTo>
                  <a:lnTo>
                    <a:pt x="32766" y="146431"/>
                  </a:lnTo>
                  <a:lnTo>
                    <a:pt x="28321" y="122428"/>
                  </a:lnTo>
                  <a:lnTo>
                    <a:pt x="37084" y="99568"/>
                  </a:lnTo>
                  <a:lnTo>
                    <a:pt x="58420" y="84328"/>
                  </a:lnTo>
                  <a:lnTo>
                    <a:pt x="58928" y="87884"/>
                  </a:lnTo>
                  <a:lnTo>
                    <a:pt x="59563" y="91313"/>
                  </a:lnTo>
                  <a:lnTo>
                    <a:pt x="62865" y="102616"/>
                  </a:lnTo>
                  <a:lnTo>
                    <a:pt x="70993" y="107188"/>
                  </a:lnTo>
                  <a:lnTo>
                    <a:pt x="86741" y="102743"/>
                  </a:lnTo>
                  <a:lnTo>
                    <a:pt x="91313" y="94615"/>
                  </a:lnTo>
                  <a:lnTo>
                    <a:pt x="89154" y="86741"/>
                  </a:lnTo>
                  <a:lnTo>
                    <a:pt x="89027" y="84328"/>
                  </a:lnTo>
                  <a:lnTo>
                    <a:pt x="88265" y="65913"/>
                  </a:lnTo>
                  <a:lnTo>
                    <a:pt x="96393" y="47752"/>
                  </a:lnTo>
                  <a:lnTo>
                    <a:pt x="111633" y="35052"/>
                  </a:lnTo>
                  <a:lnTo>
                    <a:pt x="131953" y="30099"/>
                  </a:lnTo>
                  <a:lnTo>
                    <a:pt x="149225" y="33655"/>
                  </a:lnTo>
                  <a:lnTo>
                    <a:pt x="163322" y="43180"/>
                  </a:lnTo>
                  <a:lnTo>
                    <a:pt x="172847" y="57277"/>
                  </a:lnTo>
                  <a:lnTo>
                    <a:pt x="176403" y="74549"/>
                  </a:lnTo>
                  <a:lnTo>
                    <a:pt x="176403" y="19050"/>
                  </a:lnTo>
                  <a:lnTo>
                    <a:pt x="157861" y="5080"/>
                  </a:lnTo>
                  <a:lnTo>
                    <a:pt x="118872" y="1778"/>
                  </a:lnTo>
                  <a:lnTo>
                    <a:pt x="83439" y="18415"/>
                  </a:lnTo>
                  <a:lnTo>
                    <a:pt x="60960" y="53340"/>
                  </a:lnTo>
                  <a:lnTo>
                    <a:pt x="23622" y="70739"/>
                  </a:lnTo>
                  <a:lnTo>
                    <a:pt x="2286" y="103124"/>
                  </a:lnTo>
                  <a:lnTo>
                    <a:pt x="0" y="141859"/>
                  </a:lnTo>
                  <a:lnTo>
                    <a:pt x="19685" y="178181"/>
                  </a:lnTo>
                  <a:lnTo>
                    <a:pt x="127" y="214122"/>
                  </a:lnTo>
                  <a:lnTo>
                    <a:pt x="127" y="214503"/>
                  </a:lnTo>
                  <a:lnTo>
                    <a:pt x="2159" y="252984"/>
                  </a:lnTo>
                  <a:lnTo>
                    <a:pt x="23368" y="285496"/>
                  </a:lnTo>
                  <a:lnTo>
                    <a:pt x="60706" y="303022"/>
                  </a:lnTo>
                  <a:lnTo>
                    <a:pt x="64897" y="313944"/>
                  </a:lnTo>
                  <a:lnTo>
                    <a:pt x="70739" y="324231"/>
                  </a:lnTo>
                  <a:lnTo>
                    <a:pt x="78359" y="333502"/>
                  </a:lnTo>
                  <a:lnTo>
                    <a:pt x="87376" y="341630"/>
                  </a:lnTo>
                  <a:lnTo>
                    <a:pt x="87376" y="401701"/>
                  </a:lnTo>
                  <a:lnTo>
                    <a:pt x="89662" y="415544"/>
                  </a:lnTo>
                  <a:lnTo>
                    <a:pt x="95758" y="427609"/>
                  </a:lnTo>
                  <a:lnTo>
                    <a:pt x="105156" y="437134"/>
                  </a:lnTo>
                  <a:lnTo>
                    <a:pt x="117094" y="443611"/>
                  </a:lnTo>
                  <a:lnTo>
                    <a:pt x="117094" y="499237"/>
                  </a:lnTo>
                  <a:lnTo>
                    <a:pt x="123698" y="505841"/>
                  </a:lnTo>
                  <a:lnTo>
                    <a:pt x="258699" y="505841"/>
                  </a:lnTo>
                  <a:lnTo>
                    <a:pt x="265430" y="499237"/>
                  </a:lnTo>
                  <a:lnTo>
                    <a:pt x="265430" y="476250"/>
                  </a:lnTo>
                  <a:lnTo>
                    <a:pt x="265430" y="443611"/>
                  </a:lnTo>
                  <a:lnTo>
                    <a:pt x="292354" y="416560"/>
                  </a:lnTo>
                  <a:lnTo>
                    <a:pt x="295021" y="401701"/>
                  </a:lnTo>
                  <a:lnTo>
                    <a:pt x="295021" y="341630"/>
                  </a:lnTo>
                  <a:lnTo>
                    <a:pt x="321691" y="303022"/>
                  </a:lnTo>
                  <a:lnTo>
                    <a:pt x="359156" y="285496"/>
                  </a:lnTo>
                  <a:lnTo>
                    <a:pt x="367792" y="272161"/>
                  </a:lnTo>
                  <a:lnTo>
                    <a:pt x="380238" y="252984"/>
                  </a:lnTo>
                  <a:lnTo>
                    <a:pt x="382397" y="214503"/>
                  </a:lnTo>
                  <a:lnTo>
                    <a:pt x="382270" y="214122"/>
                  </a:lnTo>
                  <a:lnTo>
                    <a:pt x="362839" y="178181"/>
                  </a:lnTo>
                  <a:lnTo>
                    <a:pt x="382524" y="141859"/>
                  </a:lnTo>
                  <a:close/>
                </a:path>
                <a:path w="4343400" h="506094">
                  <a:moveTo>
                    <a:pt x="4343146" y="134874"/>
                  </a:moveTo>
                  <a:lnTo>
                    <a:pt x="4341114" y="127381"/>
                  </a:lnTo>
                  <a:lnTo>
                    <a:pt x="4335272" y="121793"/>
                  </a:lnTo>
                  <a:lnTo>
                    <a:pt x="4296791" y="101092"/>
                  </a:lnTo>
                  <a:lnTo>
                    <a:pt x="4296791" y="134747"/>
                  </a:lnTo>
                  <a:lnTo>
                    <a:pt x="4208653" y="181483"/>
                  </a:lnTo>
                  <a:lnTo>
                    <a:pt x="4208653" y="214884"/>
                  </a:lnTo>
                  <a:lnTo>
                    <a:pt x="4208653" y="282829"/>
                  </a:lnTo>
                  <a:lnTo>
                    <a:pt x="4200779" y="298577"/>
                  </a:lnTo>
                  <a:lnTo>
                    <a:pt x="4179062" y="312928"/>
                  </a:lnTo>
                  <a:lnTo>
                    <a:pt x="4146169" y="323215"/>
                  </a:lnTo>
                  <a:lnTo>
                    <a:pt x="4104894" y="327279"/>
                  </a:lnTo>
                  <a:lnTo>
                    <a:pt x="4063619" y="323215"/>
                  </a:lnTo>
                  <a:lnTo>
                    <a:pt x="4030726" y="312928"/>
                  </a:lnTo>
                  <a:lnTo>
                    <a:pt x="4008882" y="298577"/>
                  </a:lnTo>
                  <a:lnTo>
                    <a:pt x="4001008" y="282829"/>
                  </a:lnTo>
                  <a:lnTo>
                    <a:pt x="4001008" y="214884"/>
                  </a:lnTo>
                  <a:lnTo>
                    <a:pt x="4102227" y="268605"/>
                  </a:lnTo>
                  <a:lnTo>
                    <a:pt x="4107434" y="268605"/>
                  </a:lnTo>
                  <a:lnTo>
                    <a:pt x="4168013" y="236474"/>
                  </a:lnTo>
                  <a:lnTo>
                    <a:pt x="4208653" y="214884"/>
                  </a:lnTo>
                  <a:lnTo>
                    <a:pt x="4208653" y="181483"/>
                  </a:lnTo>
                  <a:lnTo>
                    <a:pt x="4104894" y="236474"/>
                  </a:lnTo>
                  <a:lnTo>
                    <a:pt x="4064254" y="214884"/>
                  </a:lnTo>
                  <a:lnTo>
                    <a:pt x="3959479" y="159385"/>
                  </a:lnTo>
                  <a:lnTo>
                    <a:pt x="3940937" y="149606"/>
                  </a:lnTo>
                  <a:lnTo>
                    <a:pt x="4113022" y="149606"/>
                  </a:lnTo>
                  <a:lnTo>
                    <a:pt x="4119626" y="143002"/>
                  </a:lnTo>
                  <a:lnTo>
                    <a:pt x="4119626" y="126619"/>
                  </a:lnTo>
                  <a:lnTo>
                    <a:pt x="4113022" y="120015"/>
                  </a:lnTo>
                  <a:lnTo>
                    <a:pt x="3940556" y="120015"/>
                  </a:lnTo>
                  <a:lnTo>
                    <a:pt x="4104894" y="32131"/>
                  </a:lnTo>
                  <a:lnTo>
                    <a:pt x="4296791" y="134747"/>
                  </a:lnTo>
                  <a:lnTo>
                    <a:pt x="4296791" y="101092"/>
                  </a:lnTo>
                  <a:lnTo>
                    <a:pt x="4167606" y="32131"/>
                  </a:lnTo>
                  <a:lnTo>
                    <a:pt x="4107434" y="0"/>
                  </a:lnTo>
                  <a:lnTo>
                    <a:pt x="4102227" y="0"/>
                  </a:lnTo>
                  <a:lnTo>
                    <a:pt x="3869563" y="124333"/>
                  </a:lnTo>
                  <a:lnTo>
                    <a:pt x="3866642" y="129413"/>
                  </a:lnTo>
                  <a:lnTo>
                    <a:pt x="3866515" y="329819"/>
                  </a:lnTo>
                  <a:lnTo>
                    <a:pt x="3854704" y="336169"/>
                  </a:lnTo>
                  <a:lnTo>
                    <a:pt x="3845306" y="345694"/>
                  </a:lnTo>
                  <a:lnTo>
                    <a:pt x="3839083" y="357759"/>
                  </a:lnTo>
                  <a:lnTo>
                    <a:pt x="3836924" y="371602"/>
                  </a:lnTo>
                  <a:lnTo>
                    <a:pt x="3836924" y="499237"/>
                  </a:lnTo>
                  <a:lnTo>
                    <a:pt x="3843528" y="505841"/>
                  </a:lnTo>
                  <a:lnTo>
                    <a:pt x="3919220" y="505841"/>
                  </a:lnTo>
                  <a:lnTo>
                    <a:pt x="3925951" y="499237"/>
                  </a:lnTo>
                  <a:lnTo>
                    <a:pt x="3925951" y="476250"/>
                  </a:lnTo>
                  <a:lnTo>
                    <a:pt x="3925951" y="371602"/>
                  </a:lnTo>
                  <a:lnTo>
                    <a:pt x="3923665" y="357759"/>
                  </a:lnTo>
                  <a:lnTo>
                    <a:pt x="3923157" y="356870"/>
                  </a:lnTo>
                  <a:lnTo>
                    <a:pt x="3917569" y="345694"/>
                  </a:lnTo>
                  <a:lnTo>
                    <a:pt x="3908171" y="336169"/>
                  </a:lnTo>
                  <a:lnTo>
                    <a:pt x="3896233" y="329819"/>
                  </a:lnTo>
                  <a:lnTo>
                    <a:pt x="3896233" y="363474"/>
                  </a:lnTo>
                  <a:lnTo>
                    <a:pt x="3896233" y="476250"/>
                  </a:lnTo>
                  <a:lnTo>
                    <a:pt x="3866515" y="476250"/>
                  </a:lnTo>
                  <a:lnTo>
                    <a:pt x="3866515" y="363474"/>
                  </a:lnTo>
                  <a:lnTo>
                    <a:pt x="3873246" y="356870"/>
                  </a:lnTo>
                  <a:lnTo>
                    <a:pt x="3889629" y="356870"/>
                  </a:lnTo>
                  <a:lnTo>
                    <a:pt x="3896233" y="363474"/>
                  </a:lnTo>
                  <a:lnTo>
                    <a:pt x="3896233" y="329819"/>
                  </a:lnTo>
                  <a:lnTo>
                    <a:pt x="3896233" y="159385"/>
                  </a:lnTo>
                  <a:lnTo>
                    <a:pt x="3971417" y="199263"/>
                  </a:lnTo>
                  <a:lnTo>
                    <a:pt x="3971417" y="282829"/>
                  </a:lnTo>
                  <a:lnTo>
                    <a:pt x="3974211" y="298577"/>
                  </a:lnTo>
                  <a:lnTo>
                    <a:pt x="4014343" y="337947"/>
                  </a:lnTo>
                  <a:lnTo>
                    <a:pt x="4055999" y="351917"/>
                  </a:lnTo>
                  <a:lnTo>
                    <a:pt x="4104894" y="356870"/>
                  </a:lnTo>
                  <a:lnTo>
                    <a:pt x="4155948" y="351409"/>
                  </a:lnTo>
                  <a:lnTo>
                    <a:pt x="4198493" y="336296"/>
                  </a:lnTo>
                  <a:lnTo>
                    <a:pt x="4209796" y="327279"/>
                  </a:lnTo>
                  <a:lnTo>
                    <a:pt x="4227576" y="312928"/>
                  </a:lnTo>
                  <a:lnTo>
                    <a:pt x="4238371" y="282829"/>
                  </a:lnTo>
                  <a:lnTo>
                    <a:pt x="4238371" y="199263"/>
                  </a:lnTo>
                  <a:lnTo>
                    <a:pt x="4335272" y="147828"/>
                  </a:lnTo>
                  <a:lnTo>
                    <a:pt x="4341114" y="142240"/>
                  </a:lnTo>
                  <a:lnTo>
                    <a:pt x="4343146" y="1348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0976" y="2231135"/>
              <a:ext cx="76200" cy="914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5567" y="2231135"/>
              <a:ext cx="73151" cy="9143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76528" y="2157983"/>
              <a:ext cx="3956050" cy="509270"/>
            </a:xfrm>
            <a:custGeom>
              <a:avLst/>
              <a:gdLst/>
              <a:ahLst/>
              <a:cxnLst/>
              <a:rect l="l" t="t" r="r" b="b"/>
              <a:pathLst>
                <a:path w="3956050" h="509269">
                  <a:moveTo>
                    <a:pt x="505968" y="334645"/>
                  </a:moveTo>
                  <a:lnTo>
                    <a:pt x="499364" y="328041"/>
                  </a:lnTo>
                  <a:lnTo>
                    <a:pt x="476377" y="328041"/>
                  </a:lnTo>
                  <a:lnTo>
                    <a:pt x="476377" y="402590"/>
                  </a:lnTo>
                  <a:lnTo>
                    <a:pt x="476377" y="479044"/>
                  </a:lnTo>
                  <a:lnTo>
                    <a:pt x="298450" y="479044"/>
                  </a:lnTo>
                  <a:lnTo>
                    <a:pt x="298450" y="402590"/>
                  </a:lnTo>
                  <a:lnTo>
                    <a:pt x="308356" y="408813"/>
                  </a:lnTo>
                  <a:lnTo>
                    <a:pt x="319151" y="413512"/>
                  </a:lnTo>
                  <a:lnTo>
                    <a:pt x="330708" y="416433"/>
                  </a:lnTo>
                  <a:lnTo>
                    <a:pt x="342900" y="417449"/>
                  </a:lnTo>
                  <a:lnTo>
                    <a:pt x="372618" y="417449"/>
                  </a:lnTo>
                  <a:lnTo>
                    <a:pt x="372618" y="440563"/>
                  </a:lnTo>
                  <a:lnTo>
                    <a:pt x="379222" y="447294"/>
                  </a:lnTo>
                  <a:lnTo>
                    <a:pt x="395605" y="447294"/>
                  </a:lnTo>
                  <a:lnTo>
                    <a:pt x="402209" y="440563"/>
                  </a:lnTo>
                  <a:lnTo>
                    <a:pt x="402209" y="417449"/>
                  </a:lnTo>
                  <a:lnTo>
                    <a:pt x="431927" y="417449"/>
                  </a:lnTo>
                  <a:lnTo>
                    <a:pt x="444119" y="416433"/>
                  </a:lnTo>
                  <a:lnTo>
                    <a:pt x="455803" y="413512"/>
                  </a:lnTo>
                  <a:lnTo>
                    <a:pt x="466598" y="408813"/>
                  </a:lnTo>
                  <a:lnTo>
                    <a:pt x="476377" y="402590"/>
                  </a:lnTo>
                  <a:lnTo>
                    <a:pt x="476377" y="328041"/>
                  </a:lnTo>
                  <a:lnTo>
                    <a:pt x="473824" y="328041"/>
                  </a:lnTo>
                  <a:lnTo>
                    <a:pt x="473824" y="357886"/>
                  </a:lnTo>
                  <a:lnTo>
                    <a:pt x="467360" y="369824"/>
                  </a:lnTo>
                  <a:lnTo>
                    <a:pt x="457835" y="379222"/>
                  </a:lnTo>
                  <a:lnTo>
                    <a:pt x="445770" y="385445"/>
                  </a:lnTo>
                  <a:lnTo>
                    <a:pt x="431927" y="387604"/>
                  </a:lnTo>
                  <a:lnTo>
                    <a:pt x="342900" y="387604"/>
                  </a:lnTo>
                  <a:lnTo>
                    <a:pt x="329057" y="385445"/>
                  </a:lnTo>
                  <a:lnTo>
                    <a:pt x="316992" y="379222"/>
                  </a:lnTo>
                  <a:lnTo>
                    <a:pt x="307467" y="369824"/>
                  </a:lnTo>
                  <a:lnTo>
                    <a:pt x="302133" y="359791"/>
                  </a:lnTo>
                  <a:lnTo>
                    <a:pt x="300990" y="357886"/>
                  </a:lnTo>
                  <a:lnTo>
                    <a:pt x="473824" y="357886"/>
                  </a:lnTo>
                  <a:lnTo>
                    <a:pt x="473824" y="328041"/>
                  </a:lnTo>
                  <a:lnTo>
                    <a:pt x="446786" y="328041"/>
                  </a:lnTo>
                  <a:lnTo>
                    <a:pt x="446786" y="275082"/>
                  </a:lnTo>
                  <a:lnTo>
                    <a:pt x="440055" y="268351"/>
                  </a:lnTo>
                  <a:lnTo>
                    <a:pt x="417068" y="268351"/>
                  </a:lnTo>
                  <a:lnTo>
                    <a:pt x="417068" y="298196"/>
                  </a:lnTo>
                  <a:lnTo>
                    <a:pt x="417068" y="328041"/>
                  </a:lnTo>
                  <a:lnTo>
                    <a:pt x="357759" y="328041"/>
                  </a:lnTo>
                  <a:lnTo>
                    <a:pt x="357759" y="298196"/>
                  </a:lnTo>
                  <a:lnTo>
                    <a:pt x="417068" y="298196"/>
                  </a:lnTo>
                  <a:lnTo>
                    <a:pt x="417068" y="268351"/>
                  </a:lnTo>
                  <a:lnTo>
                    <a:pt x="334772" y="268351"/>
                  </a:lnTo>
                  <a:lnTo>
                    <a:pt x="328168" y="275082"/>
                  </a:lnTo>
                  <a:lnTo>
                    <a:pt x="328168" y="328041"/>
                  </a:lnTo>
                  <a:lnTo>
                    <a:pt x="276860" y="328041"/>
                  </a:lnTo>
                  <a:lnTo>
                    <a:pt x="271145" y="332613"/>
                  </a:lnTo>
                  <a:lnTo>
                    <a:pt x="269367" y="338836"/>
                  </a:lnTo>
                  <a:lnTo>
                    <a:pt x="268859" y="338709"/>
                  </a:lnTo>
                  <a:lnTo>
                    <a:pt x="268859" y="369443"/>
                  </a:lnTo>
                  <a:lnTo>
                    <a:pt x="268859" y="479044"/>
                  </a:lnTo>
                  <a:lnTo>
                    <a:pt x="233553" y="479044"/>
                  </a:lnTo>
                  <a:lnTo>
                    <a:pt x="200533" y="411226"/>
                  </a:lnTo>
                  <a:lnTo>
                    <a:pt x="200533" y="479044"/>
                  </a:lnTo>
                  <a:lnTo>
                    <a:pt x="159131" y="479044"/>
                  </a:lnTo>
                  <a:lnTo>
                    <a:pt x="179832" y="436499"/>
                  </a:lnTo>
                  <a:lnTo>
                    <a:pt x="200533" y="479044"/>
                  </a:lnTo>
                  <a:lnTo>
                    <a:pt x="200533" y="411226"/>
                  </a:lnTo>
                  <a:lnTo>
                    <a:pt x="197231" y="404241"/>
                  </a:lnTo>
                  <a:lnTo>
                    <a:pt x="216916" y="377698"/>
                  </a:lnTo>
                  <a:lnTo>
                    <a:pt x="230251" y="359791"/>
                  </a:lnTo>
                  <a:lnTo>
                    <a:pt x="268859" y="369443"/>
                  </a:lnTo>
                  <a:lnTo>
                    <a:pt x="268859" y="338709"/>
                  </a:lnTo>
                  <a:lnTo>
                    <a:pt x="239141" y="331343"/>
                  </a:lnTo>
                  <a:lnTo>
                    <a:pt x="239141" y="305181"/>
                  </a:lnTo>
                  <a:lnTo>
                    <a:pt x="266700" y="257810"/>
                  </a:lnTo>
                  <a:lnTo>
                    <a:pt x="268859" y="238506"/>
                  </a:lnTo>
                  <a:lnTo>
                    <a:pt x="283718" y="238506"/>
                  </a:lnTo>
                  <a:lnTo>
                    <a:pt x="324612" y="211201"/>
                  </a:lnTo>
                  <a:lnTo>
                    <a:pt x="325094" y="208788"/>
                  </a:lnTo>
                  <a:lnTo>
                    <a:pt x="328168" y="193802"/>
                  </a:lnTo>
                  <a:lnTo>
                    <a:pt x="325882" y="179959"/>
                  </a:lnTo>
                  <a:lnTo>
                    <a:pt x="319786" y="167767"/>
                  </a:lnTo>
                  <a:lnTo>
                    <a:pt x="310388" y="158115"/>
                  </a:lnTo>
                  <a:lnTo>
                    <a:pt x="298450" y="151638"/>
                  </a:lnTo>
                  <a:lnTo>
                    <a:pt x="298450" y="185674"/>
                  </a:lnTo>
                  <a:lnTo>
                    <a:pt x="298450" y="202057"/>
                  </a:lnTo>
                  <a:lnTo>
                    <a:pt x="291846" y="208788"/>
                  </a:lnTo>
                  <a:lnTo>
                    <a:pt x="268859" y="208788"/>
                  </a:lnTo>
                  <a:lnTo>
                    <a:pt x="268859" y="178943"/>
                  </a:lnTo>
                  <a:lnTo>
                    <a:pt x="291846" y="178943"/>
                  </a:lnTo>
                  <a:lnTo>
                    <a:pt x="298450" y="185674"/>
                  </a:lnTo>
                  <a:lnTo>
                    <a:pt x="298450" y="151638"/>
                  </a:lnTo>
                  <a:lnTo>
                    <a:pt x="298450" y="149098"/>
                  </a:lnTo>
                  <a:lnTo>
                    <a:pt x="298450" y="104394"/>
                  </a:lnTo>
                  <a:lnTo>
                    <a:pt x="296164" y="90170"/>
                  </a:lnTo>
                  <a:lnTo>
                    <a:pt x="289814" y="77851"/>
                  </a:lnTo>
                  <a:lnTo>
                    <a:pt x="280035" y="68199"/>
                  </a:lnTo>
                  <a:lnTo>
                    <a:pt x="268859" y="62357"/>
                  </a:lnTo>
                  <a:lnTo>
                    <a:pt x="268859" y="96139"/>
                  </a:lnTo>
                  <a:lnTo>
                    <a:pt x="268859" y="149098"/>
                  </a:lnTo>
                  <a:lnTo>
                    <a:pt x="245872" y="149098"/>
                  </a:lnTo>
                  <a:lnTo>
                    <a:pt x="239141" y="142367"/>
                  </a:lnTo>
                  <a:lnTo>
                    <a:pt x="239141" y="176403"/>
                  </a:lnTo>
                  <a:lnTo>
                    <a:pt x="239141" y="238506"/>
                  </a:lnTo>
                  <a:lnTo>
                    <a:pt x="234569" y="261747"/>
                  </a:lnTo>
                  <a:lnTo>
                    <a:pt x="221742" y="280670"/>
                  </a:lnTo>
                  <a:lnTo>
                    <a:pt x="209550" y="289052"/>
                  </a:lnTo>
                  <a:lnTo>
                    <a:pt x="209550" y="322834"/>
                  </a:lnTo>
                  <a:lnTo>
                    <a:pt x="209550" y="337947"/>
                  </a:lnTo>
                  <a:lnTo>
                    <a:pt x="179832" y="377698"/>
                  </a:lnTo>
                  <a:lnTo>
                    <a:pt x="166497" y="359791"/>
                  </a:lnTo>
                  <a:lnTo>
                    <a:pt x="162560" y="354457"/>
                  </a:lnTo>
                  <a:lnTo>
                    <a:pt x="162560" y="404241"/>
                  </a:lnTo>
                  <a:lnTo>
                    <a:pt x="126111" y="479044"/>
                  </a:lnTo>
                  <a:lnTo>
                    <a:pt x="29654" y="479044"/>
                  </a:lnTo>
                  <a:lnTo>
                    <a:pt x="29654" y="384429"/>
                  </a:lnTo>
                  <a:lnTo>
                    <a:pt x="129413" y="359791"/>
                  </a:lnTo>
                  <a:lnTo>
                    <a:pt x="162560" y="404241"/>
                  </a:lnTo>
                  <a:lnTo>
                    <a:pt x="162560" y="354457"/>
                  </a:lnTo>
                  <a:lnTo>
                    <a:pt x="150241" y="337947"/>
                  </a:lnTo>
                  <a:lnTo>
                    <a:pt x="150241" y="322834"/>
                  </a:lnTo>
                  <a:lnTo>
                    <a:pt x="157353" y="325120"/>
                  </a:lnTo>
                  <a:lnTo>
                    <a:pt x="164592" y="326644"/>
                  </a:lnTo>
                  <a:lnTo>
                    <a:pt x="172212" y="327660"/>
                  </a:lnTo>
                  <a:lnTo>
                    <a:pt x="179832" y="328041"/>
                  </a:lnTo>
                  <a:lnTo>
                    <a:pt x="187579" y="327660"/>
                  </a:lnTo>
                  <a:lnTo>
                    <a:pt x="195072" y="326644"/>
                  </a:lnTo>
                  <a:lnTo>
                    <a:pt x="202438" y="325120"/>
                  </a:lnTo>
                  <a:lnTo>
                    <a:pt x="209550" y="322834"/>
                  </a:lnTo>
                  <a:lnTo>
                    <a:pt x="209550" y="289052"/>
                  </a:lnTo>
                  <a:lnTo>
                    <a:pt x="202946" y="293497"/>
                  </a:lnTo>
                  <a:lnTo>
                    <a:pt x="179832" y="298196"/>
                  </a:lnTo>
                  <a:lnTo>
                    <a:pt x="156845" y="293497"/>
                  </a:lnTo>
                  <a:lnTo>
                    <a:pt x="137922" y="280670"/>
                  </a:lnTo>
                  <a:lnTo>
                    <a:pt x="125222" y="261747"/>
                  </a:lnTo>
                  <a:lnTo>
                    <a:pt x="120523" y="238506"/>
                  </a:lnTo>
                  <a:lnTo>
                    <a:pt x="120523" y="208788"/>
                  </a:lnTo>
                  <a:lnTo>
                    <a:pt x="120523" y="176403"/>
                  </a:lnTo>
                  <a:lnTo>
                    <a:pt x="132461" y="169926"/>
                  </a:lnTo>
                  <a:lnTo>
                    <a:pt x="141859" y="160274"/>
                  </a:lnTo>
                  <a:lnTo>
                    <a:pt x="148082" y="148082"/>
                  </a:lnTo>
                  <a:lnTo>
                    <a:pt x="150241" y="134239"/>
                  </a:lnTo>
                  <a:lnTo>
                    <a:pt x="150241" y="119253"/>
                  </a:lnTo>
                  <a:lnTo>
                    <a:pt x="209550" y="119253"/>
                  </a:lnTo>
                  <a:lnTo>
                    <a:pt x="209550" y="134239"/>
                  </a:lnTo>
                  <a:lnTo>
                    <a:pt x="211709" y="148082"/>
                  </a:lnTo>
                  <a:lnTo>
                    <a:pt x="217932" y="160274"/>
                  </a:lnTo>
                  <a:lnTo>
                    <a:pt x="227203" y="169926"/>
                  </a:lnTo>
                  <a:lnTo>
                    <a:pt x="239141" y="176403"/>
                  </a:lnTo>
                  <a:lnTo>
                    <a:pt x="239141" y="142367"/>
                  </a:lnTo>
                  <a:lnTo>
                    <a:pt x="239141" y="119253"/>
                  </a:lnTo>
                  <a:lnTo>
                    <a:pt x="239141" y="96139"/>
                  </a:lnTo>
                  <a:lnTo>
                    <a:pt x="232537" y="89408"/>
                  </a:lnTo>
                  <a:lnTo>
                    <a:pt x="135382" y="89408"/>
                  </a:lnTo>
                  <a:lnTo>
                    <a:pt x="121412" y="86487"/>
                  </a:lnTo>
                  <a:lnTo>
                    <a:pt x="120523" y="85852"/>
                  </a:lnTo>
                  <a:lnTo>
                    <a:pt x="120523" y="117602"/>
                  </a:lnTo>
                  <a:lnTo>
                    <a:pt x="120523" y="142367"/>
                  </a:lnTo>
                  <a:lnTo>
                    <a:pt x="113919" y="149098"/>
                  </a:lnTo>
                  <a:lnTo>
                    <a:pt x="90944" y="149098"/>
                  </a:lnTo>
                  <a:lnTo>
                    <a:pt x="90970" y="103251"/>
                  </a:lnTo>
                  <a:lnTo>
                    <a:pt x="91224" y="101473"/>
                  </a:lnTo>
                  <a:lnTo>
                    <a:pt x="97790" y="107061"/>
                  </a:lnTo>
                  <a:lnTo>
                    <a:pt x="104902" y="111633"/>
                  </a:lnTo>
                  <a:lnTo>
                    <a:pt x="112522" y="115189"/>
                  </a:lnTo>
                  <a:lnTo>
                    <a:pt x="120523" y="117602"/>
                  </a:lnTo>
                  <a:lnTo>
                    <a:pt x="120523" y="85852"/>
                  </a:lnTo>
                  <a:lnTo>
                    <a:pt x="110744" y="78740"/>
                  </a:lnTo>
                  <a:lnTo>
                    <a:pt x="102870" y="67564"/>
                  </a:lnTo>
                  <a:lnTo>
                    <a:pt x="97409" y="54737"/>
                  </a:lnTo>
                  <a:lnTo>
                    <a:pt x="104267" y="57658"/>
                  </a:lnTo>
                  <a:lnTo>
                    <a:pt x="111887" y="59690"/>
                  </a:lnTo>
                  <a:lnTo>
                    <a:pt x="120523" y="59690"/>
                  </a:lnTo>
                  <a:lnTo>
                    <a:pt x="133858" y="58039"/>
                  </a:lnTo>
                  <a:lnTo>
                    <a:pt x="143637" y="54737"/>
                  </a:lnTo>
                  <a:lnTo>
                    <a:pt x="145415" y="54102"/>
                  </a:lnTo>
                  <a:lnTo>
                    <a:pt x="155829" y="48514"/>
                  </a:lnTo>
                  <a:lnTo>
                    <a:pt x="172720" y="37592"/>
                  </a:lnTo>
                  <a:lnTo>
                    <a:pt x="179959" y="33528"/>
                  </a:lnTo>
                  <a:lnTo>
                    <a:pt x="187071" y="30861"/>
                  </a:lnTo>
                  <a:lnTo>
                    <a:pt x="194691" y="29845"/>
                  </a:lnTo>
                  <a:lnTo>
                    <a:pt x="211963" y="33401"/>
                  </a:lnTo>
                  <a:lnTo>
                    <a:pt x="226187" y="42926"/>
                  </a:lnTo>
                  <a:lnTo>
                    <a:pt x="235712" y="57150"/>
                  </a:lnTo>
                  <a:lnTo>
                    <a:pt x="239014" y="74041"/>
                  </a:lnTo>
                  <a:lnTo>
                    <a:pt x="239141" y="82804"/>
                  </a:lnTo>
                  <a:lnTo>
                    <a:pt x="245872" y="89408"/>
                  </a:lnTo>
                  <a:lnTo>
                    <a:pt x="262128" y="89408"/>
                  </a:lnTo>
                  <a:lnTo>
                    <a:pt x="268859" y="96139"/>
                  </a:lnTo>
                  <a:lnTo>
                    <a:pt x="268859" y="62357"/>
                  </a:lnTo>
                  <a:lnTo>
                    <a:pt x="267716" y="61849"/>
                  </a:lnTo>
                  <a:lnTo>
                    <a:pt x="258953" y="37338"/>
                  </a:lnTo>
                  <a:lnTo>
                    <a:pt x="242697" y="17780"/>
                  </a:lnTo>
                  <a:lnTo>
                    <a:pt x="220726" y="4699"/>
                  </a:lnTo>
                  <a:lnTo>
                    <a:pt x="194691" y="0"/>
                  </a:lnTo>
                  <a:lnTo>
                    <a:pt x="181102" y="1651"/>
                  </a:lnTo>
                  <a:lnTo>
                    <a:pt x="169164" y="5715"/>
                  </a:lnTo>
                  <a:lnTo>
                    <a:pt x="158623" y="11303"/>
                  </a:lnTo>
                  <a:lnTo>
                    <a:pt x="141732" y="22225"/>
                  </a:lnTo>
                  <a:lnTo>
                    <a:pt x="134747" y="26162"/>
                  </a:lnTo>
                  <a:lnTo>
                    <a:pt x="127762" y="28829"/>
                  </a:lnTo>
                  <a:lnTo>
                    <a:pt x="120523" y="29845"/>
                  </a:lnTo>
                  <a:lnTo>
                    <a:pt x="107569" y="26543"/>
                  </a:lnTo>
                  <a:lnTo>
                    <a:pt x="97790" y="19050"/>
                  </a:lnTo>
                  <a:lnTo>
                    <a:pt x="91516" y="11557"/>
                  </a:lnTo>
                  <a:lnTo>
                    <a:pt x="90932" y="10642"/>
                  </a:lnTo>
                  <a:lnTo>
                    <a:pt x="90932" y="178943"/>
                  </a:lnTo>
                  <a:lnTo>
                    <a:pt x="90932" y="208788"/>
                  </a:lnTo>
                  <a:lnTo>
                    <a:pt x="67932" y="208788"/>
                  </a:lnTo>
                  <a:lnTo>
                    <a:pt x="61277" y="202057"/>
                  </a:lnTo>
                  <a:lnTo>
                    <a:pt x="61277" y="185674"/>
                  </a:lnTo>
                  <a:lnTo>
                    <a:pt x="67932" y="178943"/>
                  </a:lnTo>
                  <a:lnTo>
                    <a:pt x="90932" y="178943"/>
                  </a:lnTo>
                  <a:lnTo>
                    <a:pt x="90932" y="10642"/>
                  </a:lnTo>
                  <a:lnTo>
                    <a:pt x="89192" y="7874"/>
                  </a:lnTo>
                  <a:lnTo>
                    <a:pt x="86690" y="3175"/>
                  </a:lnTo>
                  <a:lnTo>
                    <a:pt x="81610" y="0"/>
                  </a:lnTo>
                  <a:lnTo>
                    <a:pt x="67919" y="0"/>
                  </a:lnTo>
                  <a:lnTo>
                    <a:pt x="61277" y="6731"/>
                  </a:lnTo>
                  <a:lnTo>
                    <a:pt x="61277" y="14859"/>
                  </a:lnTo>
                  <a:lnTo>
                    <a:pt x="62001" y="28448"/>
                  </a:lnTo>
                  <a:lnTo>
                    <a:pt x="64211" y="43688"/>
                  </a:lnTo>
                  <a:lnTo>
                    <a:pt x="67906" y="59309"/>
                  </a:lnTo>
                  <a:lnTo>
                    <a:pt x="73101" y="74041"/>
                  </a:lnTo>
                  <a:lnTo>
                    <a:pt x="68097" y="80518"/>
                  </a:lnTo>
                  <a:lnTo>
                    <a:pt x="64376" y="87884"/>
                  </a:lnTo>
                  <a:lnTo>
                    <a:pt x="62064" y="95885"/>
                  </a:lnTo>
                  <a:lnTo>
                    <a:pt x="61379" y="103251"/>
                  </a:lnTo>
                  <a:lnTo>
                    <a:pt x="61277" y="151638"/>
                  </a:lnTo>
                  <a:lnTo>
                    <a:pt x="49364" y="158115"/>
                  </a:lnTo>
                  <a:lnTo>
                    <a:pt x="39979" y="167767"/>
                  </a:lnTo>
                  <a:lnTo>
                    <a:pt x="33820" y="179959"/>
                  </a:lnTo>
                  <a:lnTo>
                    <a:pt x="31623" y="193802"/>
                  </a:lnTo>
                  <a:lnTo>
                    <a:pt x="35115" y="211201"/>
                  </a:lnTo>
                  <a:lnTo>
                    <a:pt x="44665" y="225425"/>
                  </a:lnTo>
                  <a:lnTo>
                    <a:pt x="58801" y="235077"/>
                  </a:lnTo>
                  <a:lnTo>
                    <a:pt x="76111" y="238506"/>
                  </a:lnTo>
                  <a:lnTo>
                    <a:pt x="90932" y="238506"/>
                  </a:lnTo>
                  <a:lnTo>
                    <a:pt x="93002" y="257810"/>
                  </a:lnTo>
                  <a:lnTo>
                    <a:pt x="98933" y="275590"/>
                  </a:lnTo>
                  <a:lnTo>
                    <a:pt x="108331" y="291592"/>
                  </a:lnTo>
                  <a:lnTo>
                    <a:pt x="120523" y="305181"/>
                  </a:lnTo>
                  <a:lnTo>
                    <a:pt x="120523" y="331216"/>
                  </a:lnTo>
                  <a:lnTo>
                    <a:pt x="4660" y="359918"/>
                  </a:lnTo>
                  <a:lnTo>
                    <a:pt x="0" y="365887"/>
                  </a:lnTo>
                  <a:lnTo>
                    <a:pt x="0" y="502285"/>
                  </a:lnTo>
                  <a:lnTo>
                    <a:pt x="6642" y="508889"/>
                  </a:lnTo>
                  <a:lnTo>
                    <a:pt x="499364" y="508889"/>
                  </a:lnTo>
                  <a:lnTo>
                    <a:pt x="505968" y="502285"/>
                  </a:lnTo>
                  <a:lnTo>
                    <a:pt x="505968" y="479044"/>
                  </a:lnTo>
                  <a:lnTo>
                    <a:pt x="505968" y="334645"/>
                  </a:lnTo>
                  <a:close/>
                </a:path>
                <a:path w="3956050" h="509269">
                  <a:moveTo>
                    <a:pt x="3494913" y="170180"/>
                  </a:moveTo>
                  <a:lnTo>
                    <a:pt x="3488309" y="163449"/>
                  </a:lnTo>
                  <a:lnTo>
                    <a:pt x="3456559" y="163449"/>
                  </a:lnTo>
                  <a:lnTo>
                    <a:pt x="3449828" y="170180"/>
                  </a:lnTo>
                  <a:lnTo>
                    <a:pt x="3449828" y="186690"/>
                  </a:lnTo>
                  <a:lnTo>
                    <a:pt x="3456559" y="193294"/>
                  </a:lnTo>
                  <a:lnTo>
                    <a:pt x="3488309" y="193294"/>
                  </a:lnTo>
                  <a:lnTo>
                    <a:pt x="3494913" y="186690"/>
                  </a:lnTo>
                  <a:lnTo>
                    <a:pt x="3494913" y="170180"/>
                  </a:lnTo>
                  <a:close/>
                </a:path>
                <a:path w="3956050" h="509269">
                  <a:moveTo>
                    <a:pt x="3519043" y="306832"/>
                  </a:moveTo>
                  <a:lnTo>
                    <a:pt x="3507867" y="294767"/>
                  </a:lnTo>
                  <a:lnTo>
                    <a:pt x="3498596" y="294386"/>
                  </a:lnTo>
                  <a:lnTo>
                    <a:pt x="3492500" y="299974"/>
                  </a:lnTo>
                  <a:lnTo>
                    <a:pt x="3475228" y="316230"/>
                  </a:lnTo>
                  <a:lnTo>
                    <a:pt x="3474974" y="325628"/>
                  </a:lnTo>
                  <a:lnTo>
                    <a:pt x="3486150" y="337693"/>
                  </a:lnTo>
                  <a:lnTo>
                    <a:pt x="3495548" y="338074"/>
                  </a:lnTo>
                  <a:lnTo>
                    <a:pt x="3518789" y="316230"/>
                  </a:lnTo>
                  <a:lnTo>
                    <a:pt x="3519043" y="306832"/>
                  </a:lnTo>
                  <a:close/>
                </a:path>
                <a:path w="3956050" h="509269">
                  <a:moveTo>
                    <a:pt x="3519043" y="48006"/>
                  </a:moveTo>
                  <a:lnTo>
                    <a:pt x="3518789" y="38481"/>
                  </a:lnTo>
                  <a:lnTo>
                    <a:pt x="3495548" y="16764"/>
                  </a:lnTo>
                  <a:lnTo>
                    <a:pt x="3486150" y="17018"/>
                  </a:lnTo>
                  <a:lnTo>
                    <a:pt x="3474974" y="29083"/>
                  </a:lnTo>
                  <a:lnTo>
                    <a:pt x="3475228" y="38481"/>
                  </a:lnTo>
                  <a:lnTo>
                    <a:pt x="3492500" y="54737"/>
                  </a:lnTo>
                  <a:lnTo>
                    <a:pt x="3498596" y="60325"/>
                  </a:lnTo>
                  <a:lnTo>
                    <a:pt x="3507994" y="59944"/>
                  </a:lnTo>
                  <a:lnTo>
                    <a:pt x="3519043" y="48006"/>
                  </a:lnTo>
                  <a:close/>
                </a:path>
                <a:path w="3956050" h="509269">
                  <a:moveTo>
                    <a:pt x="3930777" y="325628"/>
                  </a:moveTo>
                  <a:lnTo>
                    <a:pt x="3930523" y="316230"/>
                  </a:lnTo>
                  <a:lnTo>
                    <a:pt x="3907282" y="294386"/>
                  </a:lnTo>
                  <a:lnTo>
                    <a:pt x="3897884" y="294767"/>
                  </a:lnTo>
                  <a:lnTo>
                    <a:pt x="3886708" y="306832"/>
                  </a:lnTo>
                  <a:lnTo>
                    <a:pt x="3886962" y="316230"/>
                  </a:lnTo>
                  <a:lnTo>
                    <a:pt x="3910330" y="338074"/>
                  </a:lnTo>
                  <a:lnTo>
                    <a:pt x="3919601" y="337693"/>
                  </a:lnTo>
                  <a:lnTo>
                    <a:pt x="3930777" y="325628"/>
                  </a:lnTo>
                  <a:close/>
                </a:path>
                <a:path w="3956050" h="509269">
                  <a:moveTo>
                    <a:pt x="3930777" y="29083"/>
                  </a:moveTo>
                  <a:lnTo>
                    <a:pt x="3919601" y="17018"/>
                  </a:lnTo>
                  <a:lnTo>
                    <a:pt x="3910203" y="16764"/>
                  </a:lnTo>
                  <a:lnTo>
                    <a:pt x="3886962" y="38481"/>
                  </a:lnTo>
                  <a:lnTo>
                    <a:pt x="3886708" y="48006"/>
                  </a:lnTo>
                  <a:lnTo>
                    <a:pt x="3897884" y="59944"/>
                  </a:lnTo>
                  <a:lnTo>
                    <a:pt x="3907282" y="60325"/>
                  </a:lnTo>
                  <a:lnTo>
                    <a:pt x="3930523" y="38481"/>
                  </a:lnTo>
                  <a:lnTo>
                    <a:pt x="3930777" y="29083"/>
                  </a:lnTo>
                  <a:close/>
                </a:path>
                <a:path w="3956050" h="509269">
                  <a:moveTo>
                    <a:pt x="3955923" y="168148"/>
                  </a:moveTo>
                  <a:lnTo>
                    <a:pt x="3949319" y="161417"/>
                  </a:lnTo>
                  <a:lnTo>
                    <a:pt x="3917442" y="161417"/>
                  </a:lnTo>
                  <a:lnTo>
                    <a:pt x="3910838" y="168148"/>
                  </a:lnTo>
                  <a:lnTo>
                    <a:pt x="3910838" y="184531"/>
                  </a:lnTo>
                  <a:lnTo>
                    <a:pt x="3917442" y="191262"/>
                  </a:lnTo>
                  <a:lnTo>
                    <a:pt x="3949319" y="191262"/>
                  </a:lnTo>
                  <a:lnTo>
                    <a:pt x="3955923" y="184531"/>
                  </a:lnTo>
                  <a:lnTo>
                    <a:pt x="3955923" y="1681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87044" y="2963627"/>
            <a:ext cx="2682240" cy="106108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800" b="0" spc="-10" dirty="0">
                <a:latin typeface="Calibri Light"/>
                <a:cs typeface="Calibri Light"/>
              </a:rPr>
              <a:t>Администратор</a:t>
            </a:r>
            <a:endParaRPr sz="1800">
              <a:latin typeface="Calibri Light"/>
              <a:cs typeface="Calibri Light"/>
            </a:endParaRPr>
          </a:p>
          <a:p>
            <a:pPr marL="12700" marR="5080">
              <a:lnSpc>
                <a:spcPct val="111400"/>
              </a:lnSpc>
              <a:spcBef>
                <a:spcPts val="40"/>
              </a:spcBef>
            </a:pPr>
            <a:r>
              <a:rPr sz="1400" spc="-20" dirty="0">
                <a:latin typeface="Calibri"/>
                <a:cs typeface="Calibri"/>
              </a:rPr>
              <a:t>координирует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все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процессы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внутри конкретной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школы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400" dirty="0">
                <a:latin typeface="Calibri"/>
                <a:cs typeface="Calibri"/>
              </a:rPr>
              <a:t>на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платформе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может: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7044" y="4038472"/>
            <a:ext cx="2587625" cy="1581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325" marR="419100" indent="-302260">
              <a:lnSpc>
                <a:spcPct val="110100"/>
              </a:lnSpc>
              <a:spcBef>
                <a:spcPts val="100"/>
              </a:spcBef>
              <a:buClr>
                <a:srgbClr val="5B9BD3"/>
              </a:buClr>
              <a:buFont typeface="Arial"/>
              <a:buChar char="•"/>
              <a:tabLst>
                <a:tab pos="314325" algn="l"/>
                <a:tab pos="314960" algn="l"/>
              </a:tabLst>
            </a:pPr>
            <a:r>
              <a:rPr sz="1200" spc="-10" dirty="0">
                <a:latin typeface="Calibri"/>
                <a:cs typeface="Calibri"/>
              </a:rPr>
              <a:t>приглашать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редактировать учителей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учеников,</a:t>
            </a:r>
            <a:endParaRPr sz="1200">
              <a:latin typeface="Calibri"/>
              <a:cs typeface="Calibri"/>
            </a:endParaRPr>
          </a:p>
          <a:p>
            <a:pPr marL="314325" marR="495300" indent="-302260">
              <a:lnSpc>
                <a:spcPct val="106700"/>
              </a:lnSpc>
              <a:spcBef>
                <a:spcPts val="575"/>
              </a:spcBef>
              <a:buClr>
                <a:srgbClr val="5B9BD3"/>
              </a:buClr>
              <a:buFont typeface="Arial"/>
              <a:buChar char="•"/>
              <a:tabLst>
                <a:tab pos="314325" algn="l"/>
                <a:tab pos="314960" algn="l"/>
              </a:tabLst>
            </a:pPr>
            <a:r>
              <a:rPr sz="1200" spc="-10" dirty="0">
                <a:latin typeface="Calibri"/>
                <a:cs typeface="Calibri"/>
              </a:rPr>
              <a:t>добавлять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редактировать информацию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школе,</a:t>
            </a:r>
            <a:endParaRPr sz="1200">
              <a:latin typeface="Calibri"/>
              <a:cs typeface="Calibri"/>
            </a:endParaRPr>
          </a:p>
          <a:p>
            <a:pPr marL="314325" indent="-302260">
              <a:lnSpc>
                <a:spcPct val="100000"/>
              </a:lnSpc>
              <a:spcBef>
                <a:spcPts val="505"/>
              </a:spcBef>
              <a:buClr>
                <a:srgbClr val="5B9BD3"/>
              </a:buClr>
              <a:buFont typeface="Arial"/>
              <a:buChar char="•"/>
              <a:tabLst>
                <a:tab pos="314325" algn="l"/>
                <a:tab pos="314960" algn="l"/>
              </a:tabLst>
            </a:pPr>
            <a:r>
              <a:rPr sz="1200" dirty="0">
                <a:latin typeface="Calibri"/>
                <a:cs typeface="Calibri"/>
              </a:rPr>
              <a:t>создавать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 редактировать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классы,</a:t>
            </a:r>
            <a:endParaRPr sz="1200">
              <a:latin typeface="Calibri"/>
              <a:cs typeface="Calibri"/>
            </a:endParaRPr>
          </a:p>
          <a:p>
            <a:pPr marL="314325" indent="-302260">
              <a:lnSpc>
                <a:spcPct val="100000"/>
              </a:lnSpc>
              <a:spcBef>
                <a:spcPts val="459"/>
              </a:spcBef>
              <a:buClr>
                <a:srgbClr val="5B9BD3"/>
              </a:buClr>
              <a:buFont typeface="Arial"/>
              <a:buChar char="•"/>
              <a:tabLst>
                <a:tab pos="314325" algn="l"/>
                <a:tab pos="314960" algn="l"/>
              </a:tabLst>
            </a:pPr>
            <a:r>
              <a:rPr sz="1200" dirty="0">
                <a:latin typeface="Calibri"/>
                <a:cs typeface="Calibri"/>
              </a:rPr>
              <a:t>создавать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редактировать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чаты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и</a:t>
            </a:r>
            <a:endParaRPr sz="12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140"/>
              </a:spcBef>
            </a:pPr>
            <a:r>
              <a:rPr sz="1200" dirty="0">
                <a:latin typeface="Calibri"/>
                <a:cs typeface="Calibri"/>
              </a:rPr>
              <a:t>каналы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школы.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66590" y="2963627"/>
            <a:ext cx="2682240" cy="81978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800" b="0" spc="-10" dirty="0">
                <a:latin typeface="Calibri Light"/>
                <a:cs typeface="Calibri Light"/>
              </a:rPr>
              <a:t>Учитель</a:t>
            </a:r>
            <a:endParaRPr sz="1800">
              <a:latin typeface="Calibri Light"/>
              <a:cs typeface="Calibri Light"/>
            </a:endParaRPr>
          </a:p>
          <a:p>
            <a:pPr marL="12700" marR="5080">
              <a:lnSpc>
                <a:spcPct val="111400"/>
              </a:lnSpc>
              <a:spcBef>
                <a:spcPts val="40"/>
              </a:spcBef>
            </a:pPr>
            <a:r>
              <a:rPr sz="1400" spc="-20" dirty="0">
                <a:latin typeface="Calibri"/>
                <a:cs typeface="Calibri"/>
              </a:rPr>
              <a:t>координирует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все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процессы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внутри классов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чатов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10" dirty="0">
                <a:latin typeface="Calibri"/>
                <a:cs typeface="Calibri"/>
              </a:rPr>
              <a:t> может: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66590" y="3804030"/>
            <a:ext cx="3027045" cy="1793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325" marR="292735" indent="-302260">
              <a:lnSpc>
                <a:spcPct val="110000"/>
              </a:lnSpc>
              <a:spcBef>
                <a:spcPts val="100"/>
              </a:spcBef>
              <a:buClr>
                <a:srgbClr val="5B9BD3"/>
              </a:buClr>
              <a:buFont typeface="Arial"/>
              <a:buChar char="•"/>
              <a:tabLst>
                <a:tab pos="314325" algn="l"/>
                <a:tab pos="314960" algn="l"/>
              </a:tabLst>
            </a:pPr>
            <a:r>
              <a:rPr sz="1200" spc="-10" dirty="0">
                <a:latin typeface="Calibri"/>
                <a:cs typeface="Calibri"/>
              </a:rPr>
              <a:t>присоединяться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школе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классам,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в </a:t>
            </a:r>
            <a:r>
              <a:rPr sz="1200" spc="-10" dirty="0">
                <a:latin typeface="Calibri"/>
                <a:cs typeface="Calibri"/>
              </a:rPr>
              <a:t>которых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преподает,</a:t>
            </a:r>
            <a:endParaRPr sz="1200">
              <a:latin typeface="Calibri"/>
              <a:cs typeface="Calibri"/>
            </a:endParaRPr>
          </a:p>
          <a:p>
            <a:pPr marL="314325" indent="-302260">
              <a:lnSpc>
                <a:spcPct val="100000"/>
              </a:lnSpc>
              <a:spcBef>
                <a:spcPts val="670"/>
              </a:spcBef>
              <a:buClr>
                <a:srgbClr val="5B9BD3"/>
              </a:buClr>
              <a:buFont typeface="Arial"/>
              <a:buChar char="•"/>
              <a:tabLst>
                <a:tab pos="314325" algn="l"/>
                <a:tab pos="314960" algn="l"/>
              </a:tabLst>
            </a:pPr>
            <a:r>
              <a:rPr sz="1200" dirty="0">
                <a:latin typeface="Calibri"/>
                <a:cs typeface="Calibri"/>
              </a:rPr>
              <a:t>создавать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редактировать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чаты </a:t>
            </a:r>
            <a:r>
              <a:rPr sz="1200" spc="-10" dirty="0">
                <a:latin typeface="Calibri"/>
                <a:cs typeface="Calibri"/>
              </a:rPr>
              <a:t>класса,</a:t>
            </a:r>
            <a:endParaRPr sz="1200">
              <a:latin typeface="Calibri"/>
              <a:cs typeface="Calibri"/>
            </a:endParaRPr>
          </a:p>
          <a:p>
            <a:pPr marL="314325" marR="5080" indent="-302260">
              <a:lnSpc>
                <a:spcPct val="110000"/>
              </a:lnSpc>
              <a:spcBef>
                <a:spcPts val="315"/>
              </a:spcBef>
              <a:buClr>
                <a:srgbClr val="5B9BD3"/>
              </a:buClr>
              <a:buFont typeface="Arial"/>
              <a:buChar char="•"/>
              <a:tabLst>
                <a:tab pos="314325" algn="l"/>
                <a:tab pos="314960" algn="l"/>
              </a:tabLst>
            </a:pPr>
            <a:r>
              <a:rPr sz="1200" spc="-10" dirty="0">
                <a:latin typeface="Calibri"/>
                <a:cs typeface="Calibri"/>
              </a:rPr>
              <a:t>приглашать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учеников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классы,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разбирать </a:t>
            </a:r>
            <a:r>
              <a:rPr sz="1200" dirty="0">
                <a:latin typeface="Calibri"/>
                <a:cs typeface="Calibri"/>
              </a:rPr>
              <a:t>заявки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от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вступающих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классы,</a:t>
            </a:r>
            <a:endParaRPr sz="1200">
              <a:latin typeface="Calibri"/>
              <a:cs typeface="Calibri"/>
            </a:endParaRPr>
          </a:p>
          <a:p>
            <a:pPr marL="314325" marR="212090" indent="-302260" algn="just">
              <a:lnSpc>
                <a:spcPct val="110000"/>
              </a:lnSpc>
              <a:spcBef>
                <a:spcPts val="409"/>
              </a:spcBef>
              <a:buClr>
                <a:srgbClr val="5B9BD3"/>
              </a:buClr>
              <a:buFont typeface="Arial"/>
              <a:buChar char="•"/>
              <a:tabLst>
                <a:tab pos="314960" algn="l"/>
              </a:tabLst>
            </a:pPr>
            <a:r>
              <a:rPr sz="1200" dirty="0">
                <a:latin typeface="Calibri"/>
                <a:cs typeface="Calibri"/>
              </a:rPr>
              <a:t>размещать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школе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необходимые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для </a:t>
            </a:r>
            <a:r>
              <a:rPr sz="1200" dirty="0">
                <a:latin typeface="Calibri"/>
                <a:cs typeface="Calibri"/>
              </a:rPr>
              <a:t>учебы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материалы: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документы,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видео, статьи.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19007" y="2963627"/>
            <a:ext cx="706120" cy="58229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800" b="0" spc="-10" dirty="0">
                <a:latin typeface="Calibri Light"/>
                <a:cs typeface="Calibri Light"/>
              </a:rPr>
              <a:t>Ученик</a:t>
            </a:r>
            <a:endParaRPr sz="18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400" spc="-10" dirty="0">
                <a:latin typeface="Calibri"/>
                <a:cs typeface="Calibri"/>
              </a:rPr>
              <a:t>может: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19007" y="3596132"/>
            <a:ext cx="2511425" cy="1052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325" indent="-302260">
              <a:lnSpc>
                <a:spcPct val="100000"/>
              </a:lnSpc>
              <a:spcBef>
                <a:spcPts val="100"/>
              </a:spcBef>
              <a:buClr>
                <a:srgbClr val="5B9BD3"/>
              </a:buClr>
              <a:buFont typeface="Arial"/>
              <a:buChar char="•"/>
              <a:tabLst>
                <a:tab pos="314325" algn="l"/>
                <a:tab pos="314960" algn="l"/>
              </a:tabLst>
            </a:pPr>
            <a:r>
              <a:rPr sz="1200" spc="-10" dirty="0">
                <a:latin typeface="Calibri"/>
                <a:cs typeface="Calibri"/>
              </a:rPr>
              <a:t>присоединяться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школе</a:t>
            </a:r>
            <a:endParaRPr sz="12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70"/>
              </a:spcBef>
            </a:pPr>
            <a:r>
              <a:rPr sz="1200" dirty="0">
                <a:latin typeface="Calibri"/>
                <a:cs typeface="Calibri"/>
              </a:rPr>
              <a:t>и </a:t>
            </a:r>
            <a:r>
              <a:rPr sz="1200" spc="-10" dirty="0">
                <a:latin typeface="Calibri"/>
                <a:cs typeface="Calibri"/>
              </a:rPr>
              <a:t>состоять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только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одном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классе,</a:t>
            </a:r>
            <a:endParaRPr sz="12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145"/>
              </a:spcBef>
            </a:pPr>
            <a:r>
              <a:rPr sz="1200" dirty="0">
                <a:latin typeface="Calibri"/>
                <a:cs typeface="Calibri"/>
              </a:rPr>
              <a:t>в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котором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обучается,</a:t>
            </a:r>
            <a:endParaRPr sz="1200">
              <a:latin typeface="Calibri"/>
              <a:cs typeface="Calibri"/>
            </a:endParaRPr>
          </a:p>
          <a:p>
            <a:pPr marL="314325" marR="207010" indent="-302260">
              <a:lnSpc>
                <a:spcPct val="110000"/>
              </a:lnSpc>
              <a:spcBef>
                <a:spcPts val="385"/>
              </a:spcBef>
              <a:buClr>
                <a:srgbClr val="5B9BD3"/>
              </a:buClr>
              <a:buFont typeface="Arial"/>
              <a:buChar char="•"/>
              <a:tabLst>
                <a:tab pos="314325" algn="l"/>
                <a:tab pos="314960" algn="l"/>
              </a:tabLst>
            </a:pPr>
            <a:r>
              <a:rPr sz="1200" dirty="0">
                <a:latin typeface="Calibri"/>
                <a:cs typeface="Calibri"/>
              </a:rPr>
              <a:t>вступать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чаты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своей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школы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и </a:t>
            </a:r>
            <a:r>
              <a:rPr sz="1200" dirty="0">
                <a:latin typeface="Calibri"/>
                <a:cs typeface="Calibri"/>
              </a:rPr>
              <a:t>своего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класса.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9105" y="379105"/>
            <a:ext cx="330502" cy="330502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59027" y="335660"/>
            <a:ext cx="5040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0000"/>
                </a:solidFill>
              </a:rPr>
              <a:t>Роли</a:t>
            </a:r>
            <a:r>
              <a:rPr sz="2400" spc="-12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пользователей</a:t>
            </a:r>
            <a:r>
              <a:rPr sz="2400" spc="-11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на</a:t>
            </a:r>
            <a:r>
              <a:rPr sz="2400" spc="-6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платформе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3167"/>
            <a:ext cx="12192000" cy="51389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206</Words>
  <Application>Microsoft Office PowerPoint</Application>
  <PresentationFormat>Произвольный</PresentationFormat>
  <Paragraphs>43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Информационно-коммуникационная образовательная платформа “Сферум”</vt:lpstr>
      <vt:lpstr>Назначение информационно-коммуникационной образовательной платформы</vt:lpstr>
      <vt:lpstr>Слайд 3</vt:lpstr>
      <vt:lpstr>Слайд 4</vt:lpstr>
      <vt:lpstr>Сферум – информационно-коммуникативная образовательная платформа для участников образовательного процесса</vt:lpstr>
      <vt:lpstr>Слайд 6</vt:lpstr>
      <vt:lpstr>Слайд 7</vt:lpstr>
      <vt:lpstr>Роли пользователей на платформе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Информационно-коммуникационная образовательная платформа “Сферум”</dc:title>
  <dc:creator>user</dc:creator>
  <cp:lastModifiedBy>user</cp:lastModifiedBy>
  <cp:revision>2</cp:revision>
  <dcterms:created xsi:type="dcterms:W3CDTF">2021-12-23T02:42:09Z</dcterms:created>
  <dcterms:modified xsi:type="dcterms:W3CDTF">2022-02-03T09:24:06Z</dcterms:modified>
</cp:coreProperties>
</file>