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B261CA-98EF-40F6-93F4-0E8CA07B6D25}" type="datetimeFigureOut">
              <a:rPr lang="ru-RU" smtClean="0"/>
              <a:pPr/>
              <a:t>28.05.2024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857730-D6D6-4073-8356-7EE84E80F2B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85728"/>
            <a:ext cx="7851648" cy="40073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Областная межведомственная комплексная операция «Подросток» </a:t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smtClean="0"/>
              <a:t>2024 </a:t>
            </a:r>
            <a:r>
              <a:rPr lang="ru-RU" dirty="0" smtClean="0"/>
              <a:t>году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80112" y="4282105"/>
            <a:ext cx="2887402" cy="17526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Bahnschrift" panose="020B0502040204020203" pitchFamily="34" charset="0"/>
              </a:rPr>
              <a:t>МАОУ </a:t>
            </a:r>
          </a:p>
          <a:p>
            <a:r>
              <a:rPr lang="ru-RU" dirty="0" smtClean="0">
                <a:latin typeface="Bahnschrift" panose="020B0502040204020203" pitchFamily="34" charset="0"/>
              </a:rPr>
              <a:t>«СОШ № 26»</a:t>
            </a:r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Информация для родителей и обучающихся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19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/>
              <a:t>Сроки проведения операции «Подросток»</a:t>
            </a:r>
            <a:endParaRPr lang="ru-RU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759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7500" dirty="0" smtClean="0">
                <a:latin typeface="Bahnschrift" panose="020B0502040204020203" pitchFamily="34" charset="0"/>
              </a:rPr>
              <a:t>С 15 мая по </a:t>
            </a:r>
          </a:p>
          <a:p>
            <a:pPr algn="ctr">
              <a:buNone/>
            </a:pPr>
            <a:r>
              <a:rPr lang="ru-RU" sz="7500" dirty="0" smtClean="0">
                <a:latin typeface="Bahnschrift" panose="020B0502040204020203" pitchFamily="34" charset="0"/>
              </a:rPr>
              <a:t>01 октября </a:t>
            </a:r>
            <a:r>
              <a:rPr lang="ru-RU" sz="7500" dirty="0" smtClean="0">
                <a:latin typeface="Bahnschrift" panose="020B0502040204020203" pitchFamily="34" charset="0"/>
              </a:rPr>
              <a:t>2024 </a:t>
            </a:r>
            <a:r>
              <a:rPr lang="ru-RU" sz="7500" dirty="0" smtClean="0">
                <a:latin typeface="Bahnschrift" panose="020B0502040204020203" pitchFamily="34" charset="0"/>
              </a:rPr>
              <a:t>года</a:t>
            </a:r>
            <a:endParaRPr lang="ru-RU" sz="7500" dirty="0">
              <a:latin typeface="Bahnschrift" panose="020B05020402040202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 операции «Подросток»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401080" cy="4389120"/>
          </a:xfrm>
        </p:spPr>
        <p:txBody>
          <a:bodyPr>
            <a:normAutofit fontScale="92500"/>
          </a:bodyPr>
          <a:lstStyle/>
          <a:p>
            <a:r>
              <a:rPr lang="ru-RU" sz="4000" b="1" dirty="0" smtClean="0"/>
              <a:t>Профилактика безнадзорности и правонарушений несовершеннолетних в период проведения областной межведомственной комплексной профилактической операции «Подросток»</a:t>
            </a:r>
            <a:endParaRPr lang="ru-RU" sz="4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Задачи операции «Подросток»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Оздоровление, трудоустройство и досуг несовершеннолетних, в т.ч. в отношении которых приняты решения о проведении с ними индивидуальной профилактической работы;</a:t>
            </a:r>
          </a:p>
          <a:p>
            <a:pPr algn="just"/>
            <a:r>
              <a:rPr lang="ru-RU" dirty="0" smtClean="0"/>
              <a:t>Профилактика гибели и травматизма несовершеннолетних во всех сферах жизнедеятельности;</a:t>
            </a:r>
          </a:p>
          <a:p>
            <a:pPr algn="just"/>
            <a:r>
              <a:rPr lang="ru-RU" dirty="0" smtClean="0"/>
              <a:t>Отслеживание дальнейшего определения выпускников;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Задачи операции «Подросток» (продолжение)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472518" cy="4389120"/>
          </a:xfrm>
        </p:spPr>
        <p:txBody>
          <a:bodyPr/>
          <a:lstStyle/>
          <a:p>
            <a:pPr algn="just"/>
            <a:r>
              <a:rPr lang="ru-RU" dirty="0" smtClean="0"/>
              <a:t>Оперативное выявление беспризорных и безнадзорных несовершеннолетних, оказание им экстренной социальной, медицинской помощи;</a:t>
            </a:r>
          </a:p>
          <a:p>
            <a:pPr algn="just"/>
            <a:r>
              <a:rPr lang="ru-RU" dirty="0" smtClean="0"/>
              <a:t>Выявление подростков – правонарушителей и принятие мер по предупреждению противоправных действий;</a:t>
            </a:r>
          </a:p>
          <a:p>
            <a:pPr algn="just"/>
            <a:r>
              <a:rPr lang="ru-RU" dirty="0" smtClean="0"/>
              <a:t>Оказание всех видов помощи семьям с детьми школьного возраста, находящимся в трудной жизненной ситуации, с целью обеспечения  подготовки несовершеннолетних к учебному году;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Задачи операции «Подросток» (продолжение)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Выявление неблагополучных родителей, фактов неисполнения родителями (законными представителями) несовершеннолетних обязанностей по их содержанию, воспитанию и обучению;</a:t>
            </a:r>
          </a:p>
          <a:p>
            <a:pPr algn="just"/>
            <a:r>
              <a:rPr lang="ru-RU" dirty="0" smtClean="0"/>
              <a:t>Профилактика жестокого обращения с детьми в семье и самовольных уходов из семей;</a:t>
            </a:r>
          </a:p>
          <a:p>
            <a:pPr algn="just"/>
            <a:r>
              <a:rPr lang="ru-RU" dirty="0" smtClean="0"/>
              <a:t>Рейды по местам, нахождение в которых может причинить вред здоровью детей, и в ночное время по выявлению детей без сопровождения родителей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Нормативно правовая основа  операции «Подросток»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043890" cy="473388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 smtClean="0">
                <a:latin typeface="Bahnschrift" panose="020B0502040204020203" pitchFamily="34" charset="0"/>
              </a:rPr>
              <a:t>Федеральный закон РФ от 24.06.1999 г. № 120-ФЗ «Об основах системы профилактики безнадзорности и правонарушений несовершеннолетних»;</a:t>
            </a:r>
          </a:p>
          <a:p>
            <a:pPr algn="just"/>
            <a:r>
              <a:rPr lang="ru-RU" sz="1800" dirty="0" smtClean="0">
                <a:latin typeface="Bahnschrift" panose="020B0502040204020203" pitchFamily="34" charset="0"/>
              </a:rPr>
              <a:t>Закон Свердловской области от 28.11.2001 г. №58-ОЗ «О профилактике безнадзорности и правонарушений несовершеннолетних в Свердловской области»;</a:t>
            </a:r>
          </a:p>
          <a:p>
            <a:pPr algn="just"/>
            <a:r>
              <a:rPr lang="ru-RU" sz="1800" dirty="0" smtClean="0">
                <a:latin typeface="Bahnschrift" panose="020B0502040204020203" pitchFamily="34" charset="0"/>
              </a:rPr>
              <a:t>Закон Свердловской области от 16.07.2009г.№73-ОЗ «Об установлении на территории Свердловской области мер по недопущению нахождения детей в местах, нахождение в которых может причинить вред здоровью детей, их физическому, интеллектуальному, психическому, духовному и нравственному развитию, и по недопущению нахождения детей в ночное время в общественных местах без сопровождения родителей (лиц их заменяющих) или лиц, осуществляющих мероприятия с участием детей</a:t>
            </a:r>
            <a:r>
              <a:rPr lang="ru-RU" sz="1800" dirty="0" smtClean="0">
                <a:latin typeface="Bahnschrift" panose="020B0502040204020203" pitchFamily="34" charset="0"/>
              </a:rPr>
              <a:t>»;</a:t>
            </a:r>
          </a:p>
          <a:p>
            <a:pPr algn="just"/>
            <a:r>
              <a:rPr lang="ru-RU" sz="1800" dirty="0">
                <a:latin typeface="Bahnschrift" panose="020B0502040204020203" pitchFamily="34" charset="0"/>
              </a:rPr>
              <a:t>Постановление Правительства Свердловской области от 03.05.2018 № 234-ПП «О ежегодной межведомственной комплексной профилактической операции «Подросток</a:t>
            </a:r>
            <a:r>
              <a:rPr lang="ru-RU" sz="1800" dirty="0" smtClean="0">
                <a:latin typeface="Bahnschrift" panose="020B0502040204020203" pitchFamily="34" charset="0"/>
              </a:rPr>
              <a:t>».</a:t>
            </a:r>
            <a:endParaRPr lang="ru-RU" sz="1800" dirty="0">
              <a:latin typeface="Bahnschrift" panose="020B0502040204020203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93935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Операция «Подросток» проводится всеми субъектами системы профилактики  безнадзорности и правонарушений несовершеннолетних!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</TotalTime>
  <Words>372</Words>
  <Application>Microsoft Office PowerPoint</Application>
  <PresentationFormat>Экран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Bahnschrift</vt:lpstr>
      <vt:lpstr>Calibri</vt:lpstr>
      <vt:lpstr>Constantia</vt:lpstr>
      <vt:lpstr>Wingdings 2</vt:lpstr>
      <vt:lpstr>Поток</vt:lpstr>
      <vt:lpstr>Областная межведомственная комплексная операция «Подросток»  в 2024 году</vt:lpstr>
      <vt:lpstr>Сроки проведения операции «Подросток»</vt:lpstr>
      <vt:lpstr>Цель операции «Подросток»</vt:lpstr>
      <vt:lpstr>Задачи операции «Подросток»</vt:lpstr>
      <vt:lpstr>Задачи операции «Подросток» (продолжение)</vt:lpstr>
      <vt:lpstr>Задачи операции «Подросток» (продолжение)</vt:lpstr>
      <vt:lpstr>Нормативно правовая основа  операции «Подросток»</vt:lpstr>
      <vt:lpstr>Операция «Подросток» проводится всеми субъектами системы профилактики  безнадзорности и правонарушений несовершеннолетних!</vt:lpstr>
    </vt:vector>
  </TitlesOfParts>
  <Company>UNKNOWN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Областная межведомственная комплексная операция «Подросток»</dc:title>
  <dc:creator>NONAME</dc:creator>
  <cp:lastModifiedBy>Екатерина</cp:lastModifiedBy>
  <cp:revision>16</cp:revision>
  <dcterms:created xsi:type="dcterms:W3CDTF">2014-06-16T07:44:58Z</dcterms:created>
  <dcterms:modified xsi:type="dcterms:W3CDTF">2024-05-28T09:09:50Z</dcterms:modified>
</cp:coreProperties>
</file>