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1" r:id="rId26"/>
    <p:sldId id="282" r:id="rId27"/>
    <p:sldId id="283" r:id="rId28"/>
    <p:sldId id="280" r:id="rId29"/>
    <p:sldId id="284" r:id="rId30"/>
    <p:sldId id="285" r:id="rId3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4" d="100"/>
          <a:sy n="74" d="100"/>
        </p:scale>
        <p:origin x="1290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ableStyles" Target="tableStyles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EEC7-464F-41B3-A964-053E463A9F5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C483-45A2-4DF3-9EBB-C7FC9898A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375028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EEC7-464F-41B3-A964-053E463A9F5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C483-45A2-4DF3-9EBB-C7FC9898A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205089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07757" y="365125"/>
            <a:ext cx="1478756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71488" y="365125"/>
            <a:ext cx="4321969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EEC7-464F-41B3-A964-053E463A9F5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C483-45A2-4DF3-9EBB-C7FC9898A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0937451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EEC7-464F-41B3-A964-053E463A9F5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C483-45A2-4DF3-9EBB-C7FC9898A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03323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EEC7-464F-41B3-A964-053E463A9F5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C483-45A2-4DF3-9EBB-C7FC9898A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90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71487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1825625"/>
            <a:ext cx="2900363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EEC7-464F-41B3-A964-053E463A9F5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C483-45A2-4DF3-9EBB-C7FC9898A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241685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EEC7-464F-41B3-A964-053E463A9F5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C483-45A2-4DF3-9EBB-C7FC9898A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0694996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EEC7-464F-41B3-A964-053E463A9F5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C483-45A2-4DF3-9EBB-C7FC9898A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153831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EEC7-464F-41B3-A964-053E463A9F5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C483-45A2-4DF3-9EBB-C7FC9898A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7554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EEC7-464F-41B3-A964-053E463A9F5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C483-45A2-4DF3-9EBB-C7FC9898A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3919361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60EEC7-464F-41B3-A964-053E463A9F5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639C483-45A2-4DF3-9EBB-C7FC9898A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86546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60EEC7-464F-41B3-A964-053E463A9F58}" type="datetimeFigureOut">
              <a:rPr lang="ru-RU" smtClean="0"/>
              <a:t>15.12.2020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39C483-45A2-4DF3-9EBB-C7FC9898AB0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1281138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hyperlink" Target="https://vuz.mil.ru/Vysshie-uchebnye-zavedeniya" TargetMode="External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s://vuz.mil.ru/Vysshie-uchebnye-zavedeniya" TargetMode="External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vuz.mil.ru/Vysshie-uchebnye-zavedeniya" TargetMode="External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s://vuz.mil.ru/Vysshie-uchebnye-zavedeniya" TargetMode="External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1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hyperlink" Target="https://vuz.mil.ru/Vysshie-uchebnye-zavedeniya" TargetMode="External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hyperlink" Target="https://vuz.mil.ru/Vysshie-uchebnye-zavedeniya" TargetMode="External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1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hyperlink" Target="https://vuz.mil.ru/Vysshie-uchebnye-zavedeniya" TargetMode="External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1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hyperlink" Target="https://vuz.mil.ru/Vysshie-uchebnye-zavedeniya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hyperlink" Target="https://vuz.mil.ru/Vysshie-uchebnye-zavedeniya" TargetMode="External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6722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9286391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417921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891385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217955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38745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860148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11884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Управляющая кнопка: настраиваемая 2">
            <a:hlinkClick r:id="rId3" highlightClick="1"/>
          </p:cNvPr>
          <p:cNvSpPr/>
          <p:nvPr/>
        </p:nvSpPr>
        <p:spPr>
          <a:xfrm>
            <a:off x="231820" y="1854558"/>
            <a:ext cx="1313645" cy="502276"/>
          </a:xfrm>
          <a:prstGeom prst="actionButtonBlank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переход </a:t>
            </a:r>
          </a:p>
          <a:p>
            <a:pPr algn="ctr"/>
            <a:r>
              <a:rPr lang="ru-RU" b="1" dirty="0" smtClean="0"/>
              <a:t>на сайт</a:t>
            </a:r>
            <a:endParaRPr lang="ru-RU" b="1" dirty="0"/>
          </a:p>
        </p:txBody>
      </p:sp>
      <p:sp>
        <p:nvSpPr>
          <p:cNvPr id="4" name="Стрелка вниз 3"/>
          <p:cNvSpPr/>
          <p:nvPr/>
        </p:nvSpPr>
        <p:spPr>
          <a:xfrm>
            <a:off x="746974" y="1429555"/>
            <a:ext cx="283335" cy="32197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81383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Управляющая кнопка: настраиваемая 2">
            <a:hlinkClick r:id="rId3" highlightClick="1"/>
          </p:cNvPr>
          <p:cNvSpPr/>
          <p:nvPr/>
        </p:nvSpPr>
        <p:spPr>
          <a:xfrm>
            <a:off x="244698" y="1609859"/>
            <a:ext cx="1313645" cy="502276"/>
          </a:xfrm>
          <a:prstGeom prst="actionButtonBlank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переход </a:t>
            </a:r>
          </a:p>
          <a:p>
            <a:pPr algn="ctr"/>
            <a:r>
              <a:rPr lang="ru-RU" b="1" dirty="0" smtClean="0"/>
              <a:t>на сайт</a:t>
            </a:r>
            <a:endParaRPr lang="ru-RU" b="1" dirty="0"/>
          </a:p>
        </p:txBody>
      </p:sp>
      <p:sp>
        <p:nvSpPr>
          <p:cNvPr id="5" name="Стрелка вниз 4"/>
          <p:cNvSpPr/>
          <p:nvPr/>
        </p:nvSpPr>
        <p:spPr>
          <a:xfrm>
            <a:off x="824247" y="1249250"/>
            <a:ext cx="283335" cy="32197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2917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Управляющая кнопка: настраиваемая 2">
            <a:hlinkClick r:id="rId3" highlightClick="1"/>
          </p:cNvPr>
          <p:cNvSpPr/>
          <p:nvPr/>
        </p:nvSpPr>
        <p:spPr>
          <a:xfrm>
            <a:off x="283335" y="1661375"/>
            <a:ext cx="1313645" cy="502276"/>
          </a:xfrm>
          <a:prstGeom prst="actionButtonBlank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переход </a:t>
            </a:r>
          </a:p>
          <a:p>
            <a:pPr algn="ctr"/>
            <a:r>
              <a:rPr lang="ru-RU" b="1" dirty="0" smtClean="0"/>
              <a:t>на сайт</a:t>
            </a:r>
            <a:endParaRPr lang="ru-RU" b="1" dirty="0"/>
          </a:p>
        </p:txBody>
      </p:sp>
      <p:sp>
        <p:nvSpPr>
          <p:cNvPr id="4" name="Стрелка вниз 3"/>
          <p:cNvSpPr/>
          <p:nvPr/>
        </p:nvSpPr>
        <p:spPr>
          <a:xfrm>
            <a:off x="824247" y="1326524"/>
            <a:ext cx="283335" cy="32197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3592188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86572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Управляющая кнопка: настраиваемая 2">
            <a:hlinkClick r:id="rId3" highlightClick="1"/>
          </p:cNvPr>
          <p:cNvSpPr/>
          <p:nvPr/>
        </p:nvSpPr>
        <p:spPr>
          <a:xfrm>
            <a:off x="296214" y="1725770"/>
            <a:ext cx="1313645" cy="502276"/>
          </a:xfrm>
          <a:prstGeom prst="actionButtonBlank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переход </a:t>
            </a:r>
          </a:p>
          <a:p>
            <a:pPr algn="ctr"/>
            <a:r>
              <a:rPr lang="ru-RU" b="1" dirty="0" smtClean="0"/>
              <a:t>на сайт</a:t>
            </a:r>
            <a:endParaRPr lang="ru-RU" b="1" dirty="0"/>
          </a:p>
        </p:txBody>
      </p:sp>
      <p:sp>
        <p:nvSpPr>
          <p:cNvPr id="4" name="Стрелка вниз 3"/>
          <p:cNvSpPr/>
          <p:nvPr/>
        </p:nvSpPr>
        <p:spPr>
          <a:xfrm>
            <a:off x="824247" y="1365161"/>
            <a:ext cx="283335" cy="32197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64777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5" name="Управляющая кнопка: настраиваемая 4">
            <a:hlinkClick r:id="rId3" highlightClick="1"/>
          </p:cNvPr>
          <p:cNvSpPr/>
          <p:nvPr/>
        </p:nvSpPr>
        <p:spPr>
          <a:xfrm>
            <a:off x="283335" y="1751528"/>
            <a:ext cx="1313645" cy="502276"/>
          </a:xfrm>
          <a:prstGeom prst="actionButtonBlank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переход </a:t>
            </a:r>
          </a:p>
          <a:p>
            <a:pPr algn="ctr"/>
            <a:r>
              <a:rPr lang="ru-RU" b="1" dirty="0" smtClean="0"/>
              <a:t>на сайт</a:t>
            </a:r>
            <a:endParaRPr lang="ru-RU" b="1" dirty="0"/>
          </a:p>
        </p:txBody>
      </p:sp>
      <p:sp>
        <p:nvSpPr>
          <p:cNvPr id="6" name="Стрелка вниз 5"/>
          <p:cNvSpPr/>
          <p:nvPr/>
        </p:nvSpPr>
        <p:spPr>
          <a:xfrm>
            <a:off x="811369" y="1403797"/>
            <a:ext cx="283335" cy="32197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50723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Управляющая кнопка: настраиваемая 2">
            <a:hlinkClick r:id="rId3" highlightClick="1"/>
          </p:cNvPr>
          <p:cNvSpPr/>
          <p:nvPr/>
        </p:nvSpPr>
        <p:spPr>
          <a:xfrm>
            <a:off x="283335" y="2073498"/>
            <a:ext cx="1313645" cy="502276"/>
          </a:xfrm>
          <a:prstGeom prst="actionButtonBlank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переход </a:t>
            </a:r>
          </a:p>
          <a:p>
            <a:pPr algn="ctr"/>
            <a:r>
              <a:rPr lang="ru-RU" b="1" dirty="0" smtClean="0"/>
              <a:t>на сайт</a:t>
            </a:r>
            <a:endParaRPr lang="ru-RU" b="1" dirty="0"/>
          </a:p>
        </p:txBody>
      </p:sp>
      <p:sp>
        <p:nvSpPr>
          <p:cNvPr id="4" name="Стрелка вниз 3"/>
          <p:cNvSpPr/>
          <p:nvPr/>
        </p:nvSpPr>
        <p:spPr>
          <a:xfrm>
            <a:off x="811369" y="1725767"/>
            <a:ext cx="283335" cy="32197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98032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Управляющая кнопка: настраиваемая 2">
            <a:hlinkClick r:id="rId3" highlightClick="1"/>
          </p:cNvPr>
          <p:cNvSpPr/>
          <p:nvPr/>
        </p:nvSpPr>
        <p:spPr>
          <a:xfrm>
            <a:off x="283335" y="1867436"/>
            <a:ext cx="1313645" cy="502276"/>
          </a:xfrm>
          <a:prstGeom prst="actionButtonBlank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переход </a:t>
            </a:r>
          </a:p>
          <a:p>
            <a:pPr algn="ctr"/>
            <a:r>
              <a:rPr lang="ru-RU" b="1" dirty="0" smtClean="0"/>
              <a:t>на сайт</a:t>
            </a:r>
            <a:endParaRPr lang="ru-RU" b="1" dirty="0"/>
          </a:p>
        </p:txBody>
      </p:sp>
      <p:sp>
        <p:nvSpPr>
          <p:cNvPr id="4" name="Стрелка вниз 3"/>
          <p:cNvSpPr/>
          <p:nvPr/>
        </p:nvSpPr>
        <p:spPr>
          <a:xfrm>
            <a:off x="811369" y="1519705"/>
            <a:ext cx="283335" cy="32197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323178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Управляющая кнопка: настраиваемая 2">
            <a:hlinkClick r:id="rId3" highlightClick="1"/>
          </p:cNvPr>
          <p:cNvSpPr/>
          <p:nvPr/>
        </p:nvSpPr>
        <p:spPr>
          <a:xfrm>
            <a:off x="244698" y="1815923"/>
            <a:ext cx="1313645" cy="502276"/>
          </a:xfrm>
          <a:prstGeom prst="actionButtonBlank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переход </a:t>
            </a:r>
          </a:p>
          <a:p>
            <a:pPr algn="ctr"/>
            <a:r>
              <a:rPr lang="ru-RU" b="1" dirty="0" smtClean="0"/>
              <a:t>на сайт</a:t>
            </a:r>
            <a:endParaRPr lang="ru-RU" b="1" dirty="0"/>
          </a:p>
        </p:txBody>
      </p:sp>
      <p:sp>
        <p:nvSpPr>
          <p:cNvPr id="4" name="Стрелка вниз 3"/>
          <p:cNvSpPr/>
          <p:nvPr/>
        </p:nvSpPr>
        <p:spPr>
          <a:xfrm>
            <a:off x="772732" y="1468192"/>
            <a:ext cx="283335" cy="32197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378075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sp>
        <p:nvSpPr>
          <p:cNvPr id="3" name="Управляющая кнопка: настраиваемая 2">
            <a:hlinkClick r:id="rId3" highlightClick="1"/>
          </p:cNvPr>
          <p:cNvSpPr/>
          <p:nvPr/>
        </p:nvSpPr>
        <p:spPr>
          <a:xfrm>
            <a:off x="193182" y="1880318"/>
            <a:ext cx="1313645" cy="502276"/>
          </a:xfrm>
          <a:prstGeom prst="actionButtonBlank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переход </a:t>
            </a:r>
          </a:p>
          <a:p>
            <a:pPr algn="ctr"/>
            <a:r>
              <a:rPr lang="ru-RU" b="1" dirty="0" smtClean="0"/>
              <a:t>на сайт</a:t>
            </a:r>
            <a:endParaRPr lang="ru-RU" b="1" dirty="0"/>
          </a:p>
        </p:txBody>
      </p:sp>
      <p:sp>
        <p:nvSpPr>
          <p:cNvPr id="4" name="Стрелка вниз 3"/>
          <p:cNvSpPr/>
          <p:nvPr/>
        </p:nvSpPr>
        <p:spPr>
          <a:xfrm>
            <a:off x="721216" y="1532587"/>
            <a:ext cx="283335" cy="321972"/>
          </a:xfrm>
          <a:prstGeom prst="downArrow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25876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3030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16801126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774703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987804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96141066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005799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0512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115540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4791307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92399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5661385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63308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</TotalTime>
  <Words>27</Words>
  <Application>Microsoft Office PowerPoint</Application>
  <PresentationFormat>Экран (4:3)</PresentationFormat>
  <Paragraphs>18</Paragraphs>
  <Slides>30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30</vt:i4>
      </vt:variant>
    </vt:vector>
  </HeadingPairs>
  <TitlesOfParts>
    <vt:vector size="34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6</cp:revision>
  <dcterms:created xsi:type="dcterms:W3CDTF">2020-12-15T14:40:33Z</dcterms:created>
  <dcterms:modified xsi:type="dcterms:W3CDTF">2020-12-15T14:57:03Z</dcterms:modified>
</cp:coreProperties>
</file>