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0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5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0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7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3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0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1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4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3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5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9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EEC7-464F-41B3-A964-053E463A9F5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C483-45A2-4DF3-9EBB-C7FC9898A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1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uz.mil.ru/Vysshie-uchebnye-zavedeniy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uz.mil.ru/Vysshie-uchebnye-zavedeniya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uz.mil.ru/Vysshie-uchebnye-zavedeniya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uz.mil.ru/Vysshie-uchebnye-zavedeniya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uz.mil.ru/Vysshie-uchebnye-zavedeniy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uz.mil.ru/Vysshie-uchebnye-zavedeniya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uz.mil.ru/Vysshie-uchebnye-zavedeniya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uz.mil.ru/Vysshie-uchebnye-zavedeniya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uz.mil.ru/Vysshie-uchebnye-zavedeniya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6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7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1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7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7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highlightClick="1"/>
          </p:cNvPr>
          <p:cNvSpPr/>
          <p:nvPr/>
        </p:nvSpPr>
        <p:spPr>
          <a:xfrm>
            <a:off x="231820" y="1854558"/>
            <a:ext cx="1313645" cy="502276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переход </a:t>
            </a:r>
          </a:p>
          <a:p>
            <a:pPr algn="ctr"/>
            <a:r>
              <a:rPr lang="ru-RU" b="1" dirty="0" smtClean="0"/>
              <a:t>на сайт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46974" y="1429555"/>
            <a:ext cx="283335" cy="3219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highlightClick="1"/>
          </p:cNvPr>
          <p:cNvSpPr/>
          <p:nvPr/>
        </p:nvSpPr>
        <p:spPr>
          <a:xfrm>
            <a:off x="244698" y="1609859"/>
            <a:ext cx="1313645" cy="502276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переход </a:t>
            </a:r>
          </a:p>
          <a:p>
            <a:pPr algn="ctr"/>
            <a:r>
              <a:rPr lang="ru-RU" b="1" dirty="0" smtClean="0"/>
              <a:t>на сайт</a:t>
            </a:r>
            <a:endParaRPr lang="ru-RU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824247" y="1249250"/>
            <a:ext cx="283335" cy="3219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highlightClick="1"/>
          </p:cNvPr>
          <p:cNvSpPr/>
          <p:nvPr/>
        </p:nvSpPr>
        <p:spPr>
          <a:xfrm>
            <a:off x="283335" y="1661375"/>
            <a:ext cx="1313645" cy="502276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переход </a:t>
            </a:r>
          </a:p>
          <a:p>
            <a:pPr algn="ctr"/>
            <a:r>
              <a:rPr lang="ru-RU" b="1" dirty="0" smtClean="0"/>
              <a:t>на сайт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824247" y="1326524"/>
            <a:ext cx="283335" cy="3219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2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highlightClick="1"/>
          </p:cNvPr>
          <p:cNvSpPr/>
          <p:nvPr/>
        </p:nvSpPr>
        <p:spPr>
          <a:xfrm>
            <a:off x="296214" y="1725770"/>
            <a:ext cx="1313645" cy="502276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переход </a:t>
            </a:r>
          </a:p>
          <a:p>
            <a:pPr algn="ctr"/>
            <a:r>
              <a:rPr lang="ru-RU" b="1" dirty="0" smtClean="0"/>
              <a:t>на сайт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824247" y="1365161"/>
            <a:ext cx="283335" cy="3219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rId3" highlightClick="1"/>
          </p:cNvPr>
          <p:cNvSpPr/>
          <p:nvPr/>
        </p:nvSpPr>
        <p:spPr>
          <a:xfrm>
            <a:off x="283335" y="1751528"/>
            <a:ext cx="1313645" cy="502276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переход </a:t>
            </a:r>
          </a:p>
          <a:p>
            <a:pPr algn="ctr"/>
            <a:r>
              <a:rPr lang="ru-RU" b="1" dirty="0" smtClean="0"/>
              <a:t>на сайт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811369" y="1403797"/>
            <a:ext cx="283335" cy="3219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highlightClick="1"/>
          </p:cNvPr>
          <p:cNvSpPr/>
          <p:nvPr/>
        </p:nvSpPr>
        <p:spPr>
          <a:xfrm>
            <a:off x="283335" y="2073498"/>
            <a:ext cx="1313645" cy="502276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переход </a:t>
            </a:r>
          </a:p>
          <a:p>
            <a:pPr algn="ctr"/>
            <a:r>
              <a:rPr lang="ru-RU" b="1" dirty="0" smtClean="0"/>
              <a:t>на сайт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811369" y="1725767"/>
            <a:ext cx="283335" cy="3219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highlightClick="1"/>
          </p:cNvPr>
          <p:cNvSpPr/>
          <p:nvPr/>
        </p:nvSpPr>
        <p:spPr>
          <a:xfrm>
            <a:off x="283335" y="1867436"/>
            <a:ext cx="1313645" cy="502276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переход </a:t>
            </a:r>
          </a:p>
          <a:p>
            <a:pPr algn="ctr"/>
            <a:r>
              <a:rPr lang="ru-RU" b="1" dirty="0" smtClean="0"/>
              <a:t>на сайт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811369" y="1519705"/>
            <a:ext cx="283335" cy="3219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1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highlightClick="1"/>
          </p:cNvPr>
          <p:cNvSpPr/>
          <p:nvPr/>
        </p:nvSpPr>
        <p:spPr>
          <a:xfrm>
            <a:off x="244698" y="1815923"/>
            <a:ext cx="1313645" cy="502276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переход </a:t>
            </a:r>
          </a:p>
          <a:p>
            <a:pPr algn="ctr"/>
            <a:r>
              <a:rPr lang="ru-RU" b="1" dirty="0" smtClean="0"/>
              <a:t>на сайт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72732" y="1468192"/>
            <a:ext cx="283335" cy="3219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highlightClick="1"/>
          </p:cNvPr>
          <p:cNvSpPr/>
          <p:nvPr/>
        </p:nvSpPr>
        <p:spPr>
          <a:xfrm>
            <a:off x="193182" y="1880318"/>
            <a:ext cx="1313645" cy="502276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переход </a:t>
            </a:r>
          </a:p>
          <a:p>
            <a:pPr algn="ctr"/>
            <a:r>
              <a:rPr lang="ru-RU" b="1" dirty="0" smtClean="0"/>
              <a:t>на сайт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21216" y="1532587"/>
            <a:ext cx="283335" cy="3219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01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7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7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1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1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3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Экран (4:3)</PresentationFormat>
  <Paragraphs>18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2020-12-15T14:40:33Z</dcterms:created>
  <dcterms:modified xsi:type="dcterms:W3CDTF">2020-12-15T14:57:03Z</dcterms:modified>
</cp:coreProperties>
</file>